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tags/tag28.xml" ContentType="application/vnd.openxmlformats-officedocument.presentationml.tags+xml"/>
  <Override PartName="/ppt/notesSlides/notesSlide28.xml" ContentType="application/vnd.openxmlformats-officedocument.presentationml.notesSlide+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tags/tag31.xml" ContentType="application/vnd.openxmlformats-officedocument.presentationml.tags+xml"/>
  <Override PartName="/ppt/notesSlides/notesSlide31.xml" ContentType="application/vnd.openxmlformats-officedocument.presentationml.notesSlide+xml"/>
  <Override PartName="/ppt/tags/tag32.xml" ContentType="application/vnd.openxmlformats-officedocument.presentationml.tags+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4"/>
  </p:notesMasterIdLst>
  <p:sldIdLst>
    <p:sldId id="291" r:id="rId2"/>
    <p:sldId id="256" r:id="rId3"/>
    <p:sldId id="257" r:id="rId4"/>
    <p:sldId id="259" r:id="rId5"/>
    <p:sldId id="272" r:id="rId6"/>
    <p:sldId id="261" r:id="rId7"/>
    <p:sldId id="260" r:id="rId8"/>
    <p:sldId id="285" r:id="rId9"/>
    <p:sldId id="289" r:id="rId10"/>
    <p:sldId id="275" r:id="rId11"/>
    <p:sldId id="264" r:id="rId12"/>
    <p:sldId id="273" r:id="rId13"/>
    <p:sldId id="266" r:id="rId14"/>
    <p:sldId id="265" r:id="rId15"/>
    <p:sldId id="267" r:id="rId16"/>
    <p:sldId id="277" r:id="rId17"/>
    <p:sldId id="268" r:id="rId18"/>
    <p:sldId id="263" r:id="rId19"/>
    <p:sldId id="286" r:id="rId20"/>
    <p:sldId id="290" r:id="rId21"/>
    <p:sldId id="276" r:id="rId22"/>
    <p:sldId id="274" r:id="rId23"/>
    <p:sldId id="280" r:id="rId24"/>
    <p:sldId id="283" r:id="rId25"/>
    <p:sldId id="279" r:id="rId26"/>
    <p:sldId id="288" r:id="rId27"/>
    <p:sldId id="270" r:id="rId28"/>
    <p:sldId id="287" r:id="rId29"/>
    <p:sldId id="281" r:id="rId30"/>
    <p:sldId id="282" r:id="rId31"/>
    <p:sldId id="278" r:id="rId32"/>
    <p:sldId id="271" r:id="rId33"/>
  </p:sldIdLst>
  <p:sldSz cx="18288000" cy="10287000"/>
  <p:notesSz cx="6858000" cy="9144000"/>
  <p:embeddedFontLst>
    <p:embeddedFont>
      <p:font typeface="Alatsi" panose="020B0604020202020204" charset="0"/>
      <p:regular r:id="rId35"/>
    </p:embeddedFont>
    <p:embeddedFont>
      <p:font typeface="Open Sans Bold" panose="020B0604020202020204" charset="0"/>
      <p:regular r:id="rId36"/>
      <p:bold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D16E13A-88DB-4211-A2D6-C66B9C5AD428}">
          <p14:sldIdLst>
            <p14:sldId id="291"/>
            <p14:sldId id="256"/>
            <p14:sldId id="257"/>
            <p14:sldId id="259"/>
          </p14:sldIdLst>
        </p14:section>
        <p14:section name="What is Emotional Regulation?" id="{242B1C12-5CEB-405C-A46F-1229D213BDA1}">
          <p14:sldIdLst>
            <p14:sldId id="272"/>
            <p14:sldId id="261"/>
            <p14:sldId id="260"/>
            <p14:sldId id="285"/>
            <p14:sldId id="289"/>
            <p14:sldId id="275"/>
            <p14:sldId id="264"/>
          </p14:sldIdLst>
        </p14:section>
        <p14:section name="How to" id="{1A69D483-D5BF-47C6-8EAD-00FF5C6CE09C}">
          <p14:sldIdLst>
            <p14:sldId id="273"/>
            <p14:sldId id="266"/>
            <p14:sldId id="265"/>
            <p14:sldId id="267"/>
            <p14:sldId id="277"/>
            <p14:sldId id="268"/>
            <p14:sldId id="263"/>
            <p14:sldId id="286"/>
            <p14:sldId id="290"/>
            <p14:sldId id="276"/>
          </p14:sldIdLst>
        </p14:section>
        <p14:section name="Practice" id="{8F9D1F61-C81E-425C-9A61-5C1D20D62695}">
          <p14:sldIdLst>
            <p14:sldId id="274"/>
            <p14:sldId id="280"/>
            <p14:sldId id="283"/>
            <p14:sldId id="279"/>
            <p14:sldId id="288"/>
            <p14:sldId id="270"/>
            <p14:sldId id="287"/>
            <p14:sldId id="281"/>
            <p14:sldId id="282"/>
            <p14:sldId id="278"/>
            <p14:sldId id="2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54CB"/>
    <a:srgbClr val="4D8BCE"/>
    <a:srgbClr val="62DA60"/>
    <a:srgbClr val="FFF135"/>
    <a:srgbClr val="312C48"/>
    <a:srgbClr val="54848B"/>
    <a:srgbClr val="A1B8CB"/>
    <a:srgbClr val="F71918"/>
    <a:srgbClr val="000000"/>
    <a:srgbClr val="FF75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7062" autoAdjust="0"/>
  </p:normalViewPr>
  <p:slideViewPr>
    <p:cSldViewPr>
      <p:cViewPr>
        <p:scale>
          <a:sx n="33" d="100"/>
          <a:sy n="33" d="100"/>
        </p:scale>
        <p:origin x="1982" y="365"/>
      </p:cViewPr>
      <p:guideLst>
        <p:guide orient="horz" pos="2160"/>
        <p:guide pos="2880"/>
      </p:guideLst>
    </p:cSldViewPr>
  </p:slideViewPr>
  <p:outlineViewPr>
    <p:cViewPr>
      <p:scale>
        <a:sx n="33" d="100"/>
        <a:sy n="33" d="100"/>
      </p:scale>
      <p:origin x="0" y="0"/>
    </p:cViewPr>
  </p:outlin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Sandate White" userId="de47a1baf496bdb3" providerId="LiveId" clId="{10D7E313-ABB3-4AFC-8FFC-DD25DA31120E}"/>
    <pc:docChg chg="undo custSel modSld">
      <pc:chgData name="Samantha Sandate White" userId="de47a1baf496bdb3" providerId="LiveId" clId="{10D7E313-ABB3-4AFC-8FFC-DD25DA31120E}" dt="2025-10-31T17:29:33.526" v="198" actId="1076"/>
      <pc:docMkLst>
        <pc:docMk/>
      </pc:docMkLst>
      <pc:sldChg chg="addSp delSp modSp mod delAnim">
        <pc:chgData name="Samantha Sandate White" userId="de47a1baf496bdb3" providerId="LiveId" clId="{10D7E313-ABB3-4AFC-8FFC-DD25DA31120E}" dt="2025-10-31T17:14:45.347" v="28" actId="1076"/>
        <pc:sldMkLst>
          <pc:docMk/>
          <pc:sldMk cId="0" sldId="256"/>
        </pc:sldMkLst>
        <pc:spChg chg="del">
          <ac:chgData name="Samantha Sandate White" userId="de47a1baf496bdb3" providerId="LiveId" clId="{10D7E313-ABB3-4AFC-8FFC-DD25DA31120E}" dt="2025-10-31T17:14:40.389" v="26" actId="478"/>
          <ac:spMkLst>
            <pc:docMk/>
            <pc:sldMk cId="0" sldId="256"/>
            <ac:spMk id="17" creationId="{00000000-0000-0000-0000-000000000000}"/>
          </ac:spMkLst>
        </pc:spChg>
        <pc:spChg chg="mod">
          <ac:chgData name="Samantha Sandate White" userId="de47a1baf496bdb3" providerId="LiveId" clId="{10D7E313-ABB3-4AFC-8FFC-DD25DA31120E}" dt="2025-10-31T17:14:41.131" v="27"/>
          <ac:spMkLst>
            <pc:docMk/>
            <pc:sldMk cId="0" sldId="256"/>
            <ac:spMk id="19" creationId="{2B8ABAEA-3626-206E-2C1A-72ED76409E49}"/>
          </ac:spMkLst>
        </pc:spChg>
        <pc:grpChg chg="add mod">
          <ac:chgData name="Samantha Sandate White" userId="de47a1baf496bdb3" providerId="LiveId" clId="{10D7E313-ABB3-4AFC-8FFC-DD25DA31120E}" dt="2025-10-31T17:14:45.347" v="28" actId="1076"/>
          <ac:grpSpMkLst>
            <pc:docMk/>
            <pc:sldMk cId="0" sldId="256"/>
            <ac:grpSpMk id="18" creationId="{65EA7A5A-51EA-7DE1-87F3-3DE9947BB3FA}"/>
          </ac:grpSpMkLst>
        </pc:grpChg>
        <pc:picChg chg="mod">
          <ac:chgData name="Samantha Sandate White" userId="de47a1baf496bdb3" providerId="LiveId" clId="{10D7E313-ABB3-4AFC-8FFC-DD25DA31120E}" dt="2025-10-31T17:14:41.131" v="27"/>
          <ac:picMkLst>
            <pc:docMk/>
            <pc:sldMk cId="0" sldId="256"/>
            <ac:picMk id="20" creationId="{4CFE3102-3D16-89BB-3F47-942A24F63B01}"/>
          </ac:picMkLst>
        </pc:picChg>
      </pc:sldChg>
      <pc:sldChg chg="addSp delSp modSp mod">
        <pc:chgData name="Samantha Sandate White" userId="de47a1baf496bdb3" providerId="LiveId" clId="{10D7E313-ABB3-4AFC-8FFC-DD25DA31120E}" dt="2025-10-31T17:21:25.856" v="119" actId="1076"/>
        <pc:sldMkLst>
          <pc:docMk/>
          <pc:sldMk cId="0" sldId="257"/>
        </pc:sldMkLst>
        <pc:spChg chg="del">
          <ac:chgData name="Samantha Sandate White" userId="de47a1baf496bdb3" providerId="LiveId" clId="{10D7E313-ABB3-4AFC-8FFC-DD25DA31120E}" dt="2025-10-31T17:14:51.581" v="29" actId="478"/>
          <ac:spMkLst>
            <pc:docMk/>
            <pc:sldMk cId="0" sldId="257"/>
            <ac:spMk id="2" creationId="{00000000-0000-0000-0000-000000000000}"/>
          </ac:spMkLst>
        </pc:spChg>
        <pc:spChg chg="mod">
          <ac:chgData name="Samantha Sandate White" userId="de47a1baf496bdb3" providerId="LiveId" clId="{10D7E313-ABB3-4AFC-8FFC-DD25DA31120E}" dt="2025-10-31T17:15:08.284" v="33" actId="14100"/>
          <ac:spMkLst>
            <pc:docMk/>
            <pc:sldMk cId="0" sldId="257"/>
            <ac:spMk id="5" creationId="{00000000-0000-0000-0000-000000000000}"/>
          </ac:spMkLst>
        </pc:spChg>
        <pc:spChg chg="mod topLvl">
          <ac:chgData name="Samantha Sandate White" userId="de47a1baf496bdb3" providerId="LiveId" clId="{10D7E313-ABB3-4AFC-8FFC-DD25DA31120E}" dt="2025-10-31T17:21:20.902" v="118" actId="164"/>
          <ac:spMkLst>
            <pc:docMk/>
            <pc:sldMk cId="0" sldId="257"/>
            <ac:spMk id="24" creationId="{F212094A-C2CF-1135-DF31-7D59B53E1933}"/>
          </ac:spMkLst>
        </pc:spChg>
        <pc:spChg chg="add mod ord topLvl">
          <ac:chgData name="Samantha Sandate White" userId="de47a1baf496bdb3" providerId="LiveId" clId="{10D7E313-ABB3-4AFC-8FFC-DD25DA31120E}" dt="2025-10-31T17:21:20.902" v="118" actId="164"/>
          <ac:spMkLst>
            <pc:docMk/>
            <pc:sldMk cId="0" sldId="257"/>
            <ac:spMk id="26" creationId="{FEE54142-696F-55D7-DD5B-59393CD9D089}"/>
          </ac:spMkLst>
        </pc:spChg>
        <pc:grpChg chg="mod">
          <ac:chgData name="Samantha Sandate White" userId="de47a1baf496bdb3" providerId="LiveId" clId="{10D7E313-ABB3-4AFC-8FFC-DD25DA31120E}" dt="2025-10-31T17:19:36.233" v="92" actId="1076"/>
          <ac:grpSpMkLst>
            <pc:docMk/>
            <pc:sldMk cId="0" sldId="257"/>
            <ac:grpSpMk id="17" creationId="{00000000-0000-0000-0000-000000000000}"/>
          </ac:grpSpMkLst>
        </pc:grpChg>
        <pc:grpChg chg="add del mod">
          <ac:chgData name="Samantha Sandate White" userId="de47a1baf496bdb3" providerId="LiveId" clId="{10D7E313-ABB3-4AFC-8FFC-DD25DA31120E}" dt="2025-10-31T17:16:02.724" v="40" actId="165"/>
          <ac:grpSpMkLst>
            <pc:docMk/>
            <pc:sldMk cId="0" sldId="257"/>
            <ac:grpSpMk id="23" creationId="{4A30DF6F-6F4E-903D-2C89-C739684E049E}"/>
          </ac:grpSpMkLst>
        </pc:grpChg>
        <pc:grpChg chg="add del mod">
          <ac:chgData name="Samantha Sandate White" userId="de47a1baf496bdb3" providerId="LiveId" clId="{10D7E313-ABB3-4AFC-8FFC-DD25DA31120E}" dt="2025-10-31T17:16:43.553" v="46" actId="165"/>
          <ac:grpSpMkLst>
            <pc:docMk/>
            <pc:sldMk cId="0" sldId="257"/>
            <ac:grpSpMk id="27" creationId="{ED2708D6-694A-8E82-95A4-C23447DA97E7}"/>
          </ac:grpSpMkLst>
        </pc:grpChg>
        <pc:grpChg chg="add del mod">
          <ac:chgData name="Samantha Sandate White" userId="de47a1baf496bdb3" providerId="LiveId" clId="{10D7E313-ABB3-4AFC-8FFC-DD25DA31120E}" dt="2025-10-31T17:18:28.050" v="73" actId="165"/>
          <ac:grpSpMkLst>
            <pc:docMk/>
            <pc:sldMk cId="0" sldId="257"/>
            <ac:grpSpMk id="28" creationId="{62CFF49F-41E6-CD58-D342-8EF75422D617}"/>
          </ac:grpSpMkLst>
        </pc:grpChg>
        <pc:grpChg chg="add mod">
          <ac:chgData name="Samantha Sandate White" userId="de47a1baf496bdb3" providerId="LiveId" clId="{10D7E313-ABB3-4AFC-8FFC-DD25DA31120E}" dt="2025-10-31T17:21:25.856" v="119" actId="1076"/>
          <ac:grpSpMkLst>
            <pc:docMk/>
            <pc:sldMk cId="0" sldId="257"/>
            <ac:grpSpMk id="33" creationId="{EFFCBD37-D2D4-62CF-476F-457CE9494F03}"/>
          </ac:grpSpMkLst>
        </pc:grpChg>
        <pc:picChg chg="del mod topLvl">
          <ac:chgData name="Samantha Sandate White" userId="de47a1baf496bdb3" providerId="LiveId" clId="{10D7E313-ABB3-4AFC-8FFC-DD25DA31120E}" dt="2025-10-31T17:19:11.020" v="86" actId="478"/>
          <ac:picMkLst>
            <pc:docMk/>
            <pc:sldMk cId="0" sldId="257"/>
            <ac:picMk id="25" creationId="{3AF40B69-A7A9-9D1F-3410-7B5835ED8B08}"/>
          </ac:picMkLst>
        </pc:picChg>
        <pc:picChg chg="add del mod">
          <ac:chgData name="Samantha Sandate White" userId="de47a1baf496bdb3" providerId="LiveId" clId="{10D7E313-ABB3-4AFC-8FFC-DD25DA31120E}" dt="2025-10-31T17:20:00.319" v="101" actId="478"/>
          <ac:picMkLst>
            <pc:docMk/>
            <pc:sldMk cId="0" sldId="257"/>
            <ac:picMk id="30" creationId="{2940395B-CB96-C69F-03FF-179B7B05DE45}"/>
          </ac:picMkLst>
        </pc:picChg>
        <pc:picChg chg="add mod">
          <ac:chgData name="Samantha Sandate White" userId="de47a1baf496bdb3" providerId="LiveId" clId="{10D7E313-ABB3-4AFC-8FFC-DD25DA31120E}" dt="2025-10-31T17:21:20.902" v="118" actId="164"/>
          <ac:picMkLst>
            <pc:docMk/>
            <pc:sldMk cId="0" sldId="257"/>
            <ac:picMk id="32" creationId="{36E1F6C7-7C7E-8A18-C118-4FEA20B4929B}"/>
          </ac:picMkLst>
        </pc:picChg>
      </pc:sldChg>
      <pc:sldChg chg="addSp delSp modSp mod">
        <pc:chgData name="Samantha Sandate White" userId="de47a1baf496bdb3" providerId="LiveId" clId="{10D7E313-ABB3-4AFC-8FFC-DD25DA31120E}" dt="2025-10-31T17:21:29.774" v="120"/>
        <pc:sldMkLst>
          <pc:docMk/>
          <pc:sldMk cId="0" sldId="259"/>
        </pc:sldMkLst>
        <pc:spChg chg="mod">
          <ac:chgData name="Samantha Sandate White" userId="de47a1baf496bdb3" providerId="LiveId" clId="{10D7E313-ABB3-4AFC-8FFC-DD25DA31120E}" dt="2025-10-31T17:17:34.301" v="55"/>
          <ac:spMkLst>
            <pc:docMk/>
            <pc:sldMk cId="0" sldId="259"/>
            <ac:spMk id="10" creationId="{7D50A6EB-06B2-62DC-B870-83EA5034BE65}"/>
          </ac:spMkLst>
        </pc:spChg>
        <pc:spChg chg="mod">
          <ac:chgData name="Samantha Sandate White" userId="de47a1baf496bdb3" providerId="LiveId" clId="{10D7E313-ABB3-4AFC-8FFC-DD25DA31120E}" dt="2025-10-31T17:18:18.430" v="70" actId="404"/>
          <ac:spMkLst>
            <pc:docMk/>
            <pc:sldMk cId="0" sldId="259"/>
            <ac:spMk id="11" creationId="{5B6A26F2-8309-2236-A855-99DE038CEE15}"/>
          </ac:spMkLst>
        </pc:spChg>
        <pc:spChg chg="mod">
          <ac:chgData name="Samantha Sandate White" userId="de47a1baf496bdb3" providerId="LiveId" clId="{10D7E313-ABB3-4AFC-8FFC-DD25DA31120E}" dt="2025-10-31T17:21:29.774" v="120"/>
          <ac:spMkLst>
            <pc:docMk/>
            <pc:sldMk cId="0" sldId="259"/>
            <ac:spMk id="16" creationId="{66CCE345-AB6C-CF46-4E64-4C72924432A6}"/>
          </ac:spMkLst>
        </pc:spChg>
        <pc:spChg chg="mod">
          <ac:chgData name="Samantha Sandate White" userId="de47a1baf496bdb3" providerId="LiveId" clId="{10D7E313-ABB3-4AFC-8FFC-DD25DA31120E}" dt="2025-10-31T17:21:29.774" v="120"/>
          <ac:spMkLst>
            <pc:docMk/>
            <pc:sldMk cId="0" sldId="259"/>
            <ac:spMk id="17" creationId="{1DD95DB3-A2B6-1D01-823D-16EA99B7BDAE}"/>
          </ac:spMkLst>
        </pc:spChg>
        <pc:spChg chg="del">
          <ac:chgData name="Samantha Sandate White" userId="de47a1baf496bdb3" providerId="LiveId" clId="{10D7E313-ABB3-4AFC-8FFC-DD25DA31120E}" dt="2025-10-31T17:17:33.202" v="54" actId="478"/>
          <ac:spMkLst>
            <pc:docMk/>
            <pc:sldMk cId="0" sldId="259"/>
            <ac:spMk id="27" creationId="{EEC25D04-AB5C-6846-692F-C22A7FDAFF5B}"/>
          </ac:spMkLst>
        </pc:spChg>
        <pc:grpChg chg="add mod">
          <ac:chgData name="Samantha Sandate White" userId="de47a1baf496bdb3" providerId="LiveId" clId="{10D7E313-ABB3-4AFC-8FFC-DD25DA31120E}" dt="2025-10-31T17:18:19.242" v="72" actId="1036"/>
          <ac:grpSpMkLst>
            <pc:docMk/>
            <pc:sldMk cId="0" sldId="259"/>
            <ac:grpSpMk id="9" creationId="{6893D387-955A-58DA-A227-2CB587F11CEE}"/>
          </ac:grpSpMkLst>
        </pc:grpChg>
        <pc:grpChg chg="add mod">
          <ac:chgData name="Samantha Sandate White" userId="de47a1baf496bdb3" providerId="LiveId" clId="{10D7E313-ABB3-4AFC-8FFC-DD25DA31120E}" dt="2025-10-31T17:21:29.774" v="120"/>
          <ac:grpSpMkLst>
            <pc:docMk/>
            <pc:sldMk cId="0" sldId="259"/>
            <ac:grpSpMk id="15" creationId="{D6BD2622-6771-BEAF-C60A-867BE0DB6717}"/>
          </ac:grpSpMkLst>
        </pc:grpChg>
        <pc:picChg chg="mod">
          <ac:chgData name="Samantha Sandate White" userId="de47a1baf496bdb3" providerId="LiveId" clId="{10D7E313-ABB3-4AFC-8FFC-DD25DA31120E}" dt="2025-10-31T17:18:17.600" v="68" actId="1076"/>
          <ac:picMkLst>
            <pc:docMk/>
            <pc:sldMk cId="0" sldId="259"/>
            <ac:picMk id="12" creationId="{F58AE529-953C-8252-D82E-9B86D4A86DBD}"/>
          </ac:picMkLst>
        </pc:picChg>
        <pc:picChg chg="mod">
          <ac:chgData name="Samantha Sandate White" userId="de47a1baf496bdb3" providerId="LiveId" clId="{10D7E313-ABB3-4AFC-8FFC-DD25DA31120E}" dt="2025-10-31T17:21:29.774" v="120"/>
          <ac:picMkLst>
            <pc:docMk/>
            <pc:sldMk cId="0" sldId="259"/>
            <ac:picMk id="18" creationId="{480D37C8-F7F9-39CF-A0AE-A9E56BA0A54A}"/>
          </ac:picMkLst>
        </pc:picChg>
      </pc:sldChg>
      <pc:sldChg chg="addSp delSp modSp mod">
        <pc:chgData name="Samantha Sandate White" userId="de47a1baf496bdb3" providerId="LiveId" clId="{10D7E313-ABB3-4AFC-8FFC-DD25DA31120E}" dt="2025-10-31T17:22:43.281" v="132"/>
        <pc:sldMkLst>
          <pc:docMk/>
          <pc:sldMk cId="0" sldId="260"/>
        </pc:sldMkLst>
        <pc:spChg chg="mod">
          <ac:chgData name="Samantha Sandate White" userId="de47a1baf496bdb3" providerId="LiveId" clId="{10D7E313-ABB3-4AFC-8FFC-DD25DA31120E}" dt="2025-10-31T17:22:43.281" v="132"/>
          <ac:spMkLst>
            <pc:docMk/>
            <pc:sldMk cId="0" sldId="260"/>
            <ac:spMk id="9" creationId="{77456F72-89B3-EF8D-C456-5C2FA7411D28}"/>
          </ac:spMkLst>
        </pc:spChg>
        <pc:spChg chg="mod">
          <ac:chgData name="Samantha Sandate White" userId="de47a1baf496bdb3" providerId="LiveId" clId="{10D7E313-ABB3-4AFC-8FFC-DD25DA31120E}" dt="2025-10-31T17:22:43.281" v="132"/>
          <ac:spMkLst>
            <pc:docMk/>
            <pc:sldMk cId="0" sldId="260"/>
            <ac:spMk id="12" creationId="{6F529E2B-7EF7-BAA3-73A4-7435144B8D93}"/>
          </ac:spMkLst>
        </pc:spChg>
        <pc:spChg chg="del">
          <ac:chgData name="Samantha Sandate White" userId="de47a1baf496bdb3" providerId="LiveId" clId="{10D7E313-ABB3-4AFC-8FFC-DD25DA31120E}" dt="2025-10-31T17:22:42.324" v="131" actId="478"/>
          <ac:spMkLst>
            <pc:docMk/>
            <pc:sldMk cId="0" sldId="260"/>
            <ac:spMk id="16" creationId="{AFF39282-D5F4-28D1-6B2F-6217388E2600}"/>
          </ac:spMkLst>
        </pc:spChg>
        <pc:grpChg chg="add mod">
          <ac:chgData name="Samantha Sandate White" userId="de47a1baf496bdb3" providerId="LiveId" clId="{10D7E313-ABB3-4AFC-8FFC-DD25DA31120E}" dt="2025-10-31T17:22:43.281" v="132"/>
          <ac:grpSpMkLst>
            <pc:docMk/>
            <pc:sldMk cId="0" sldId="260"/>
            <ac:grpSpMk id="2" creationId="{036543DC-4E7F-DC5A-EE33-F8A4D48E9A9F}"/>
          </ac:grpSpMkLst>
        </pc:grpChg>
        <pc:picChg chg="mod">
          <ac:chgData name="Samantha Sandate White" userId="de47a1baf496bdb3" providerId="LiveId" clId="{10D7E313-ABB3-4AFC-8FFC-DD25DA31120E}" dt="2025-10-31T17:22:43.281" v="132"/>
          <ac:picMkLst>
            <pc:docMk/>
            <pc:sldMk cId="0" sldId="260"/>
            <ac:picMk id="15" creationId="{F5F7CD00-1116-F9FD-9B6D-3801DE061228}"/>
          </ac:picMkLst>
        </pc:picChg>
      </pc:sldChg>
      <pc:sldChg chg="addSp delSp modSp mod">
        <pc:chgData name="Samantha Sandate White" userId="de47a1baf496bdb3" providerId="LiveId" clId="{10D7E313-ABB3-4AFC-8FFC-DD25DA31120E}" dt="2025-10-31T17:22:18.584" v="130" actId="688"/>
        <pc:sldMkLst>
          <pc:docMk/>
          <pc:sldMk cId="0" sldId="261"/>
        </pc:sldMkLst>
        <pc:spChg chg="mod">
          <ac:chgData name="Samantha Sandate White" userId="de47a1baf496bdb3" providerId="LiveId" clId="{10D7E313-ABB3-4AFC-8FFC-DD25DA31120E}" dt="2025-10-31T17:22:01.081" v="127"/>
          <ac:spMkLst>
            <pc:docMk/>
            <pc:sldMk cId="0" sldId="261"/>
            <ac:spMk id="11" creationId="{29866BBE-0154-DEDA-680F-042B4EEFEEA9}"/>
          </ac:spMkLst>
        </pc:spChg>
        <pc:spChg chg="mod">
          <ac:chgData name="Samantha Sandate White" userId="de47a1baf496bdb3" providerId="LiveId" clId="{10D7E313-ABB3-4AFC-8FFC-DD25DA31120E}" dt="2025-10-31T17:22:18.584" v="130" actId="688"/>
          <ac:spMkLst>
            <pc:docMk/>
            <pc:sldMk cId="0" sldId="261"/>
            <ac:spMk id="12" creationId="{538FE2B0-ED9A-D88A-2091-B0BE31B782D1}"/>
          </ac:spMkLst>
        </pc:spChg>
        <pc:spChg chg="del mod">
          <ac:chgData name="Samantha Sandate White" userId="de47a1baf496bdb3" providerId="LiveId" clId="{10D7E313-ABB3-4AFC-8FFC-DD25DA31120E}" dt="2025-10-31T17:21:59.629" v="126" actId="478"/>
          <ac:spMkLst>
            <pc:docMk/>
            <pc:sldMk cId="0" sldId="261"/>
            <ac:spMk id="15" creationId="{00000000-0000-0000-0000-000000000000}"/>
          </ac:spMkLst>
        </pc:spChg>
        <pc:grpChg chg="add mod">
          <ac:chgData name="Samantha Sandate White" userId="de47a1baf496bdb3" providerId="LiveId" clId="{10D7E313-ABB3-4AFC-8FFC-DD25DA31120E}" dt="2025-10-31T17:22:12.719" v="129" actId="1076"/>
          <ac:grpSpMkLst>
            <pc:docMk/>
            <pc:sldMk cId="0" sldId="261"/>
            <ac:grpSpMk id="8" creationId="{9A518B9E-4731-0BB3-BE7C-0159784BF155}"/>
          </ac:grpSpMkLst>
        </pc:grpChg>
        <pc:picChg chg="mod">
          <ac:chgData name="Samantha Sandate White" userId="de47a1baf496bdb3" providerId="LiveId" clId="{10D7E313-ABB3-4AFC-8FFC-DD25DA31120E}" dt="2025-10-31T17:22:01.081" v="127"/>
          <ac:picMkLst>
            <pc:docMk/>
            <pc:sldMk cId="0" sldId="261"/>
            <ac:picMk id="13" creationId="{5E1FA469-A774-198F-F080-ED3B528B7FA5}"/>
          </ac:picMkLst>
        </pc:picChg>
      </pc:sldChg>
      <pc:sldChg chg="addSp delSp modSp mod">
        <pc:chgData name="Samantha Sandate White" userId="de47a1baf496bdb3" providerId="LiveId" clId="{10D7E313-ABB3-4AFC-8FFC-DD25DA31120E}" dt="2025-10-31T17:25:21.708" v="157"/>
        <pc:sldMkLst>
          <pc:docMk/>
          <pc:sldMk cId="0" sldId="263"/>
        </pc:sldMkLst>
        <pc:spChg chg="mod">
          <ac:chgData name="Samantha Sandate White" userId="de47a1baf496bdb3" providerId="LiveId" clId="{10D7E313-ABB3-4AFC-8FFC-DD25DA31120E}" dt="2025-10-31T17:25:21.708" v="157"/>
          <ac:spMkLst>
            <pc:docMk/>
            <pc:sldMk cId="0" sldId="263"/>
            <ac:spMk id="19" creationId="{A07F7ED3-9929-78C2-2574-79ECB8C7D680}"/>
          </ac:spMkLst>
        </pc:spChg>
        <pc:spChg chg="mod">
          <ac:chgData name="Samantha Sandate White" userId="de47a1baf496bdb3" providerId="LiveId" clId="{10D7E313-ABB3-4AFC-8FFC-DD25DA31120E}" dt="2025-10-31T17:25:21.708" v="157"/>
          <ac:spMkLst>
            <pc:docMk/>
            <pc:sldMk cId="0" sldId="263"/>
            <ac:spMk id="22" creationId="{FD22DB31-4EB2-044E-D46C-E9E4453568B1}"/>
          </ac:spMkLst>
        </pc:spChg>
        <pc:spChg chg="del">
          <ac:chgData name="Samantha Sandate White" userId="de47a1baf496bdb3" providerId="LiveId" clId="{10D7E313-ABB3-4AFC-8FFC-DD25DA31120E}" dt="2025-10-31T17:25:20.968" v="156" actId="478"/>
          <ac:spMkLst>
            <pc:docMk/>
            <pc:sldMk cId="0" sldId="263"/>
            <ac:spMk id="23" creationId="{A3801074-488E-8A58-A639-8675CC1420D8}"/>
          </ac:spMkLst>
        </pc:spChg>
        <pc:grpChg chg="add mod">
          <ac:chgData name="Samantha Sandate White" userId="de47a1baf496bdb3" providerId="LiveId" clId="{10D7E313-ABB3-4AFC-8FFC-DD25DA31120E}" dt="2025-10-31T17:25:21.708" v="157"/>
          <ac:grpSpMkLst>
            <pc:docMk/>
            <pc:sldMk cId="0" sldId="263"/>
            <ac:grpSpMk id="9" creationId="{D9B9339C-D025-A9C9-69F1-25575DCA6E37}"/>
          </ac:grpSpMkLst>
        </pc:grpChg>
        <pc:picChg chg="mod">
          <ac:chgData name="Samantha Sandate White" userId="de47a1baf496bdb3" providerId="LiveId" clId="{10D7E313-ABB3-4AFC-8FFC-DD25DA31120E}" dt="2025-10-31T17:25:21.708" v="157"/>
          <ac:picMkLst>
            <pc:docMk/>
            <pc:sldMk cId="0" sldId="263"/>
            <ac:picMk id="27" creationId="{E0AF45C4-FDA1-7C12-1355-4551B1C30DD4}"/>
          </ac:picMkLst>
        </pc:picChg>
      </pc:sldChg>
      <pc:sldChg chg="addSp delSp modSp mod">
        <pc:chgData name="Samantha Sandate White" userId="de47a1baf496bdb3" providerId="LiveId" clId="{10D7E313-ABB3-4AFC-8FFC-DD25DA31120E}" dt="2025-10-31T17:23:17.044" v="140"/>
        <pc:sldMkLst>
          <pc:docMk/>
          <pc:sldMk cId="0" sldId="264"/>
        </pc:sldMkLst>
        <pc:spChg chg="mod">
          <ac:chgData name="Samantha Sandate White" userId="de47a1baf496bdb3" providerId="LiveId" clId="{10D7E313-ABB3-4AFC-8FFC-DD25DA31120E}" dt="2025-10-31T17:23:17.044" v="140"/>
          <ac:spMkLst>
            <pc:docMk/>
            <pc:sldMk cId="0" sldId="264"/>
            <ac:spMk id="4" creationId="{A4CC6DAD-7D41-CEAB-DF85-690BBF28DA57}"/>
          </ac:spMkLst>
        </pc:spChg>
        <pc:spChg chg="mod">
          <ac:chgData name="Samantha Sandate White" userId="de47a1baf496bdb3" providerId="LiveId" clId="{10D7E313-ABB3-4AFC-8FFC-DD25DA31120E}" dt="2025-10-31T17:23:17.044" v="140"/>
          <ac:spMkLst>
            <pc:docMk/>
            <pc:sldMk cId="0" sldId="264"/>
            <ac:spMk id="5" creationId="{B7BC1102-ED84-624D-35CA-8DD3E7BF8709}"/>
          </ac:spMkLst>
        </pc:spChg>
        <pc:spChg chg="del">
          <ac:chgData name="Samantha Sandate White" userId="de47a1baf496bdb3" providerId="LiveId" clId="{10D7E313-ABB3-4AFC-8FFC-DD25DA31120E}" dt="2025-10-31T17:23:16.222" v="139" actId="478"/>
          <ac:spMkLst>
            <pc:docMk/>
            <pc:sldMk cId="0" sldId="264"/>
            <ac:spMk id="36" creationId="{466A576F-78B5-91F8-7898-04B5F5695092}"/>
          </ac:spMkLst>
        </pc:spChg>
        <pc:grpChg chg="add mod">
          <ac:chgData name="Samantha Sandate White" userId="de47a1baf496bdb3" providerId="LiveId" clId="{10D7E313-ABB3-4AFC-8FFC-DD25DA31120E}" dt="2025-10-31T17:23:17.044" v="140"/>
          <ac:grpSpMkLst>
            <pc:docMk/>
            <pc:sldMk cId="0" sldId="264"/>
            <ac:grpSpMk id="3" creationId="{82D0EEAC-219C-C650-E0D6-C57947DAB8A1}"/>
          </ac:grpSpMkLst>
        </pc:grpChg>
        <pc:picChg chg="mod">
          <ac:chgData name="Samantha Sandate White" userId="de47a1baf496bdb3" providerId="LiveId" clId="{10D7E313-ABB3-4AFC-8FFC-DD25DA31120E}" dt="2025-10-31T17:23:17.044" v="140"/>
          <ac:picMkLst>
            <pc:docMk/>
            <pc:sldMk cId="0" sldId="264"/>
            <ac:picMk id="6" creationId="{1245DC45-0FD5-C7FF-78DD-30DC0E0A9F2B}"/>
          </ac:picMkLst>
        </pc:picChg>
      </pc:sldChg>
      <pc:sldChg chg="addSp delSp modSp mod">
        <pc:chgData name="Samantha Sandate White" userId="de47a1baf496bdb3" providerId="LiveId" clId="{10D7E313-ABB3-4AFC-8FFC-DD25DA31120E}" dt="2025-10-31T17:24:14.744" v="145"/>
        <pc:sldMkLst>
          <pc:docMk/>
          <pc:sldMk cId="0" sldId="265"/>
        </pc:sldMkLst>
        <pc:spChg chg="mod">
          <ac:chgData name="Samantha Sandate White" userId="de47a1baf496bdb3" providerId="LiveId" clId="{10D7E313-ABB3-4AFC-8FFC-DD25DA31120E}" dt="2025-10-31T17:24:14.744" v="145"/>
          <ac:spMkLst>
            <pc:docMk/>
            <pc:sldMk cId="0" sldId="265"/>
            <ac:spMk id="4" creationId="{A50D3E1E-8F4B-99CB-FD59-4FAF5049B1B4}"/>
          </ac:spMkLst>
        </pc:spChg>
        <pc:spChg chg="mod">
          <ac:chgData name="Samantha Sandate White" userId="de47a1baf496bdb3" providerId="LiveId" clId="{10D7E313-ABB3-4AFC-8FFC-DD25DA31120E}" dt="2025-10-31T17:24:14.744" v="145"/>
          <ac:spMkLst>
            <pc:docMk/>
            <pc:sldMk cId="0" sldId="265"/>
            <ac:spMk id="5" creationId="{6B828492-BFFC-2595-E4E3-2BA21538219F}"/>
          </ac:spMkLst>
        </pc:spChg>
        <pc:spChg chg="del">
          <ac:chgData name="Samantha Sandate White" userId="de47a1baf496bdb3" providerId="LiveId" clId="{10D7E313-ABB3-4AFC-8FFC-DD25DA31120E}" dt="2025-10-31T17:24:01.895" v="144" actId="478"/>
          <ac:spMkLst>
            <pc:docMk/>
            <pc:sldMk cId="0" sldId="265"/>
            <ac:spMk id="16" creationId="{80C6A80A-6EBE-6DFD-9A00-EB81BAD00D2F}"/>
          </ac:spMkLst>
        </pc:spChg>
        <pc:grpChg chg="add mod">
          <ac:chgData name="Samantha Sandate White" userId="de47a1baf496bdb3" providerId="LiveId" clId="{10D7E313-ABB3-4AFC-8FFC-DD25DA31120E}" dt="2025-10-31T17:24:14.744" v="145"/>
          <ac:grpSpMkLst>
            <pc:docMk/>
            <pc:sldMk cId="0" sldId="265"/>
            <ac:grpSpMk id="3" creationId="{3FC593B7-3FD0-320D-6CAD-48A88CDFE21E}"/>
          </ac:grpSpMkLst>
        </pc:grpChg>
        <pc:picChg chg="mod">
          <ac:chgData name="Samantha Sandate White" userId="de47a1baf496bdb3" providerId="LiveId" clId="{10D7E313-ABB3-4AFC-8FFC-DD25DA31120E}" dt="2025-10-31T17:24:14.744" v="145"/>
          <ac:picMkLst>
            <pc:docMk/>
            <pc:sldMk cId="0" sldId="265"/>
            <ac:picMk id="13" creationId="{018E73FF-A859-4CB6-C6E1-4629EDB4EF83}"/>
          </ac:picMkLst>
        </pc:picChg>
      </pc:sldChg>
      <pc:sldChg chg="addSp delSp modSp mod">
        <pc:chgData name="Samantha Sandate White" userId="de47a1baf496bdb3" providerId="LiveId" clId="{10D7E313-ABB3-4AFC-8FFC-DD25DA31120E}" dt="2025-10-31T17:23:55.365" v="143"/>
        <pc:sldMkLst>
          <pc:docMk/>
          <pc:sldMk cId="0" sldId="266"/>
        </pc:sldMkLst>
        <pc:spChg chg="mod">
          <ac:chgData name="Samantha Sandate White" userId="de47a1baf496bdb3" providerId="LiveId" clId="{10D7E313-ABB3-4AFC-8FFC-DD25DA31120E}" dt="2025-10-31T17:23:55.365" v="143"/>
          <ac:spMkLst>
            <pc:docMk/>
            <pc:sldMk cId="0" sldId="266"/>
            <ac:spMk id="4" creationId="{C60BF672-82D7-D530-58D6-021D5957EB37}"/>
          </ac:spMkLst>
        </pc:spChg>
        <pc:spChg chg="mod">
          <ac:chgData name="Samantha Sandate White" userId="de47a1baf496bdb3" providerId="LiveId" clId="{10D7E313-ABB3-4AFC-8FFC-DD25DA31120E}" dt="2025-10-31T17:23:55.365" v="143"/>
          <ac:spMkLst>
            <pc:docMk/>
            <pc:sldMk cId="0" sldId="266"/>
            <ac:spMk id="5" creationId="{39528446-1376-EAC5-273E-B358E3C8010D}"/>
          </ac:spMkLst>
        </pc:spChg>
        <pc:spChg chg="del">
          <ac:chgData name="Samantha Sandate White" userId="de47a1baf496bdb3" providerId="LiveId" clId="{10D7E313-ABB3-4AFC-8FFC-DD25DA31120E}" dt="2025-10-31T17:23:54.480" v="142" actId="478"/>
          <ac:spMkLst>
            <pc:docMk/>
            <pc:sldMk cId="0" sldId="266"/>
            <ac:spMk id="21" creationId="{00000000-0000-0000-0000-000000000000}"/>
          </ac:spMkLst>
        </pc:spChg>
        <pc:grpChg chg="add mod">
          <ac:chgData name="Samantha Sandate White" userId="de47a1baf496bdb3" providerId="LiveId" clId="{10D7E313-ABB3-4AFC-8FFC-DD25DA31120E}" dt="2025-10-31T17:23:55.365" v="143"/>
          <ac:grpSpMkLst>
            <pc:docMk/>
            <pc:sldMk cId="0" sldId="266"/>
            <ac:grpSpMk id="2" creationId="{A9A31F31-8610-912F-078B-18EF6613603B}"/>
          </ac:grpSpMkLst>
        </pc:grpChg>
        <pc:picChg chg="mod">
          <ac:chgData name="Samantha Sandate White" userId="de47a1baf496bdb3" providerId="LiveId" clId="{10D7E313-ABB3-4AFC-8FFC-DD25DA31120E}" dt="2025-10-31T17:23:55.365" v="143"/>
          <ac:picMkLst>
            <pc:docMk/>
            <pc:sldMk cId="0" sldId="266"/>
            <ac:picMk id="8" creationId="{C48C772E-08B2-FB33-4763-2234C6842997}"/>
          </ac:picMkLst>
        </pc:picChg>
      </pc:sldChg>
      <pc:sldChg chg="addSp delSp modSp mod">
        <pc:chgData name="Samantha Sandate White" userId="de47a1baf496bdb3" providerId="LiveId" clId="{10D7E313-ABB3-4AFC-8FFC-DD25DA31120E}" dt="2025-10-31T17:24:31.285" v="147"/>
        <pc:sldMkLst>
          <pc:docMk/>
          <pc:sldMk cId="0" sldId="267"/>
        </pc:sldMkLst>
        <pc:spChg chg="mod">
          <ac:chgData name="Samantha Sandate White" userId="de47a1baf496bdb3" providerId="LiveId" clId="{10D7E313-ABB3-4AFC-8FFC-DD25DA31120E}" dt="2025-10-31T17:24:31.285" v="147"/>
          <ac:spMkLst>
            <pc:docMk/>
            <pc:sldMk cId="0" sldId="267"/>
            <ac:spMk id="18" creationId="{DA39FCB5-2AEC-BAD4-E74A-2C0FB14A223F}"/>
          </ac:spMkLst>
        </pc:spChg>
        <pc:spChg chg="mod">
          <ac:chgData name="Samantha Sandate White" userId="de47a1baf496bdb3" providerId="LiveId" clId="{10D7E313-ABB3-4AFC-8FFC-DD25DA31120E}" dt="2025-10-31T17:24:31.285" v="147"/>
          <ac:spMkLst>
            <pc:docMk/>
            <pc:sldMk cId="0" sldId="267"/>
            <ac:spMk id="21" creationId="{0BC6E7A5-CEF1-F220-C8F9-B75CF175F970}"/>
          </ac:spMkLst>
        </pc:spChg>
        <pc:spChg chg="del">
          <ac:chgData name="Samantha Sandate White" userId="de47a1baf496bdb3" providerId="LiveId" clId="{10D7E313-ABB3-4AFC-8FFC-DD25DA31120E}" dt="2025-10-31T17:24:21.396" v="146" actId="478"/>
          <ac:spMkLst>
            <pc:docMk/>
            <pc:sldMk cId="0" sldId="267"/>
            <ac:spMk id="32" creationId="{00000000-0000-0000-0000-000000000000}"/>
          </ac:spMkLst>
        </pc:spChg>
        <pc:grpChg chg="add mod">
          <ac:chgData name="Samantha Sandate White" userId="de47a1baf496bdb3" providerId="LiveId" clId="{10D7E313-ABB3-4AFC-8FFC-DD25DA31120E}" dt="2025-10-31T17:24:31.285" v="147"/>
          <ac:grpSpMkLst>
            <pc:docMk/>
            <pc:sldMk cId="0" sldId="267"/>
            <ac:grpSpMk id="5" creationId="{DBA4BA48-CB2E-AD02-37FA-CFBB2F988044}"/>
          </ac:grpSpMkLst>
        </pc:grpChg>
        <pc:picChg chg="mod">
          <ac:chgData name="Samantha Sandate White" userId="de47a1baf496bdb3" providerId="LiveId" clId="{10D7E313-ABB3-4AFC-8FFC-DD25DA31120E}" dt="2025-10-31T17:24:31.285" v="147"/>
          <ac:picMkLst>
            <pc:docMk/>
            <pc:sldMk cId="0" sldId="267"/>
            <ac:picMk id="22" creationId="{3A6E6274-7C04-6A7D-F9CF-7317EB76CBE1}"/>
          </ac:picMkLst>
        </pc:picChg>
      </pc:sldChg>
      <pc:sldChg chg="addSp delSp modSp mod">
        <pc:chgData name="Samantha Sandate White" userId="de47a1baf496bdb3" providerId="LiveId" clId="{10D7E313-ABB3-4AFC-8FFC-DD25DA31120E}" dt="2025-10-31T17:25:14.999" v="155"/>
        <pc:sldMkLst>
          <pc:docMk/>
          <pc:sldMk cId="0" sldId="268"/>
        </pc:sldMkLst>
        <pc:spChg chg="mod">
          <ac:chgData name="Samantha Sandate White" userId="de47a1baf496bdb3" providerId="LiveId" clId="{10D7E313-ABB3-4AFC-8FFC-DD25DA31120E}" dt="2025-10-31T17:25:14.999" v="155"/>
          <ac:spMkLst>
            <pc:docMk/>
            <pc:sldMk cId="0" sldId="268"/>
            <ac:spMk id="4" creationId="{DA5A2AF4-4F76-1BEA-7A48-CEBA25E68273}"/>
          </ac:spMkLst>
        </pc:spChg>
        <pc:spChg chg="mod">
          <ac:chgData name="Samantha Sandate White" userId="de47a1baf496bdb3" providerId="LiveId" clId="{10D7E313-ABB3-4AFC-8FFC-DD25DA31120E}" dt="2025-10-31T17:25:14.999" v="155"/>
          <ac:spMkLst>
            <pc:docMk/>
            <pc:sldMk cId="0" sldId="268"/>
            <ac:spMk id="11" creationId="{F0474CB3-7CBD-1566-59E8-69D4DBA05BD8}"/>
          </ac:spMkLst>
        </pc:spChg>
        <pc:spChg chg="del">
          <ac:chgData name="Samantha Sandate White" userId="de47a1baf496bdb3" providerId="LiveId" clId="{10D7E313-ABB3-4AFC-8FFC-DD25DA31120E}" dt="2025-10-31T17:25:14.308" v="154" actId="478"/>
          <ac:spMkLst>
            <pc:docMk/>
            <pc:sldMk cId="0" sldId="268"/>
            <ac:spMk id="15" creationId="{79ED0315-2D95-D029-196E-82064162BB97}"/>
          </ac:spMkLst>
        </pc:spChg>
        <pc:grpChg chg="add mod">
          <ac:chgData name="Samantha Sandate White" userId="de47a1baf496bdb3" providerId="LiveId" clId="{10D7E313-ABB3-4AFC-8FFC-DD25DA31120E}" dt="2025-10-31T17:25:14.999" v="155"/>
          <ac:grpSpMkLst>
            <pc:docMk/>
            <pc:sldMk cId="0" sldId="268"/>
            <ac:grpSpMk id="3" creationId="{5BA8F571-585A-B7FA-D4DF-6DA7B3B131B8}"/>
          </ac:grpSpMkLst>
        </pc:grpChg>
        <pc:picChg chg="mod">
          <ac:chgData name="Samantha Sandate White" userId="de47a1baf496bdb3" providerId="LiveId" clId="{10D7E313-ABB3-4AFC-8FFC-DD25DA31120E}" dt="2025-10-31T17:25:14.999" v="155"/>
          <ac:picMkLst>
            <pc:docMk/>
            <pc:sldMk cId="0" sldId="268"/>
            <ac:picMk id="12" creationId="{232681C8-DE7D-2962-8426-9B15D2A0A161}"/>
          </ac:picMkLst>
        </pc:picChg>
      </pc:sldChg>
      <pc:sldChg chg="addSp delSp modSp mod">
        <pc:chgData name="Samantha Sandate White" userId="de47a1baf496bdb3" providerId="LiveId" clId="{10D7E313-ABB3-4AFC-8FFC-DD25DA31120E}" dt="2025-10-31T17:26:06.266" v="171"/>
        <pc:sldMkLst>
          <pc:docMk/>
          <pc:sldMk cId="0" sldId="270"/>
        </pc:sldMkLst>
        <pc:spChg chg="mod">
          <ac:chgData name="Samantha Sandate White" userId="de47a1baf496bdb3" providerId="LiveId" clId="{10D7E313-ABB3-4AFC-8FFC-DD25DA31120E}" dt="2025-10-31T17:26:06.266" v="171"/>
          <ac:spMkLst>
            <pc:docMk/>
            <pc:sldMk cId="0" sldId="270"/>
            <ac:spMk id="7" creationId="{EB12F290-8398-D364-BBEB-E27984340F93}"/>
          </ac:spMkLst>
        </pc:spChg>
        <pc:spChg chg="mod">
          <ac:chgData name="Samantha Sandate White" userId="de47a1baf496bdb3" providerId="LiveId" clId="{10D7E313-ABB3-4AFC-8FFC-DD25DA31120E}" dt="2025-10-31T17:26:06.266" v="171"/>
          <ac:spMkLst>
            <pc:docMk/>
            <pc:sldMk cId="0" sldId="270"/>
            <ac:spMk id="9" creationId="{408ED568-9481-13B0-7D6D-A6D4FF9CCB5D}"/>
          </ac:spMkLst>
        </pc:spChg>
        <pc:spChg chg="del">
          <ac:chgData name="Samantha Sandate White" userId="de47a1baf496bdb3" providerId="LiveId" clId="{10D7E313-ABB3-4AFC-8FFC-DD25DA31120E}" dt="2025-10-31T17:26:05.560" v="170" actId="478"/>
          <ac:spMkLst>
            <pc:docMk/>
            <pc:sldMk cId="0" sldId="270"/>
            <ac:spMk id="24" creationId="{5CB51A7B-5063-4DBF-6C2B-1984A46325E8}"/>
          </ac:spMkLst>
        </pc:spChg>
        <pc:grpChg chg="add mod">
          <ac:chgData name="Samantha Sandate White" userId="de47a1baf496bdb3" providerId="LiveId" clId="{10D7E313-ABB3-4AFC-8FFC-DD25DA31120E}" dt="2025-10-31T17:26:06.266" v="171"/>
          <ac:grpSpMkLst>
            <pc:docMk/>
            <pc:sldMk cId="0" sldId="270"/>
            <ac:grpSpMk id="5" creationId="{B0CE595B-5009-E2EB-B603-CE3F519EA0CF}"/>
          </ac:grpSpMkLst>
        </pc:grpChg>
        <pc:picChg chg="mod">
          <ac:chgData name="Samantha Sandate White" userId="de47a1baf496bdb3" providerId="LiveId" clId="{10D7E313-ABB3-4AFC-8FFC-DD25DA31120E}" dt="2025-10-31T17:26:06.266" v="171"/>
          <ac:picMkLst>
            <pc:docMk/>
            <pc:sldMk cId="0" sldId="270"/>
            <ac:picMk id="10" creationId="{39F26E56-446B-F63B-6852-DEDEB98394D0}"/>
          </ac:picMkLst>
        </pc:picChg>
      </pc:sldChg>
      <pc:sldChg chg="addSp delSp modSp mod delAnim">
        <pc:chgData name="Samantha Sandate White" userId="de47a1baf496bdb3" providerId="LiveId" clId="{10D7E313-ABB3-4AFC-8FFC-DD25DA31120E}" dt="2025-10-31T17:29:33.526" v="198" actId="1076"/>
        <pc:sldMkLst>
          <pc:docMk/>
          <pc:sldMk cId="0" sldId="271"/>
        </pc:sldMkLst>
        <pc:spChg chg="del">
          <ac:chgData name="Samantha Sandate White" userId="de47a1baf496bdb3" providerId="LiveId" clId="{10D7E313-ABB3-4AFC-8FFC-DD25DA31120E}" dt="2025-10-31T17:28:53.094" v="185" actId="478"/>
          <ac:spMkLst>
            <pc:docMk/>
            <pc:sldMk cId="0" sldId="271"/>
            <ac:spMk id="4" creationId="{00000000-0000-0000-0000-000000000000}"/>
          </ac:spMkLst>
        </pc:spChg>
        <pc:spChg chg="mod">
          <ac:chgData name="Samantha Sandate White" userId="de47a1baf496bdb3" providerId="LiveId" clId="{10D7E313-ABB3-4AFC-8FFC-DD25DA31120E}" dt="2025-10-31T17:28:47.667" v="184"/>
          <ac:spMkLst>
            <pc:docMk/>
            <pc:sldMk cId="0" sldId="271"/>
            <ac:spMk id="21" creationId="{BE9F117E-E6F2-036E-B748-320203F41B51}"/>
          </ac:spMkLst>
        </pc:spChg>
        <pc:spChg chg="mod">
          <ac:chgData name="Samantha Sandate White" userId="de47a1baf496bdb3" providerId="LiveId" clId="{10D7E313-ABB3-4AFC-8FFC-DD25DA31120E}" dt="2025-10-31T17:29:24.066" v="197" actId="1076"/>
          <ac:spMkLst>
            <pc:docMk/>
            <pc:sldMk cId="0" sldId="271"/>
            <ac:spMk id="22" creationId="{F4D91FF6-0147-570D-D2EF-4CA6B9473A46}"/>
          </ac:spMkLst>
        </pc:spChg>
        <pc:grpChg chg="add mod">
          <ac:chgData name="Samantha Sandate White" userId="de47a1baf496bdb3" providerId="LiveId" clId="{10D7E313-ABB3-4AFC-8FFC-DD25DA31120E}" dt="2025-10-31T17:29:33.526" v="198" actId="1076"/>
          <ac:grpSpMkLst>
            <pc:docMk/>
            <pc:sldMk cId="0" sldId="271"/>
            <ac:grpSpMk id="19" creationId="{56D3C5B8-C476-B633-711D-D34F3B2B61B6}"/>
          </ac:grpSpMkLst>
        </pc:grpChg>
        <pc:picChg chg="mod">
          <ac:chgData name="Samantha Sandate White" userId="de47a1baf496bdb3" providerId="LiveId" clId="{10D7E313-ABB3-4AFC-8FFC-DD25DA31120E}" dt="2025-10-31T17:28:47.667" v="184"/>
          <ac:picMkLst>
            <pc:docMk/>
            <pc:sldMk cId="0" sldId="271"/>
            <ac:picMk id="23" creationId="{044EE8AF-32EF-3B6B-F8BE-687325ABD320}"/>
          </ac:picMkLst>
        </pc:picChg>
      </pc:sldChg>
      <pc:sldChg chg="addSp modSp mod">
        <pc:chgData name="Samantha Sandate White" userId="de47a1baf496bdb3" providerId="LiveId" clId="{10D7E313-ABB3-4AFC-8FFC-DD25DA31120E}" dt="2025-10-31T17:21:49.881" v="124" actId="1076"/>
        <pc:sldMkLst>
          <pc:docMk/>
          <pc:sldMk cId="4196255104" sldId="272"/>
        </pc:sldMkLst>
        <pc:spChg chg="mod">
          <ac:chgData name="Samantha Sandate White" userId="de47a1baf496bdb3" providerId="LiveId" clId="{10D7E313-ABB3-4AFC-8FFC-DD25DA31120E}" dt="2025-10-31T17:21:38.063" v="121"/>
          <ac:spMkLst>
            <pc:docMk/>
            <pc:sldMk cId="4196255104" sldId="272"/>
            <ac:spMk id="4" creationId="{1050263E-9D97-405C-DDF7-3059C0F258CD}"/>
          </ac:spMkLst>
        </pc:spChg>
        <pc:spChg chg="mod">
          <ac:chgData name="Samantha Sandate White" userId="de47a1baf496bdb3" providerId="LiveId" clId="{10D7E313-ABB3-4AFC-8FFC-DD25DA31120E}" dt="2025-10-31T17:21:38.063" v="121"/>
          <ac:spMkLst>
            <pc:docMk/>
            <pc:sldMk cId="4196255104" sldId="272"/>
            <ac:spMk id="6" creationId="{0981A02E-EE5A-0761-3C5D-4B462C8F6931}"/>
          </ac:spMkLst>
        </pc:spChg>
        <pc:grpChg chg="add mod">
          <ac:chgData name="Samantha Sandate White" userId="de47a1baf496bdb3" providerId="LiveId" clId="{10D7E313-ABB3-4AFC-8FFC-DD25DA31120E}" dt="2025-10-31T17:21:49.881" v="124" actId="1076"/>
          <ac:grpSpMkLst>
            <pc:docMk/>
            <pc:sldMk cId="4196255104" sldId="272"/>
            <ac:grpSpMk id="3" creationId="{6B2BA6DE-7312-015F-6D9D-DC57C3491AEE}"/>
          </ac:grpSpMkLst>
        </pc:grpChg>
        <pc:picChg chg="mod">
          <ac:chgData name="Samantha Sandate White" userId="de47a1baf496bdb3" providerId="LiveId" clId="{10D7E313-ABB3-4AFC-8FFC-DD25DA31120E}" dt="2025-10-31T17:21:38.063" v="121"/>
          <ac:picMkLst>
            <pc:docMk/>
            <pc:sldMk cId="4196255104" sldId="272"/>
            <ac:picMk id="7" creationId="{0A331E70-407A-BC2A-5E46-DEBEC9877134}"/>
          </ac:picMkLst>
        </pc:picChg>
      </pc:sldChg>
      <pc:sldChg chg="addSp modSp">
        <pc:chgData name="Samantha Sandate White" userId="de47a1baf496bdb3" providerId="LiveId" clId="{10D7E313-ABB3-4AFC-8FFC-DD25DA31120E}" dt="2025-10-31T17:23:38.788" v="141"/>
        <pc:sldMkLst>
          <pc:docMk/>
          <pc:sldMk cId="2608970669" sldId="273"/>
        </pc:sldMkLst>
        <pc:spChg chg="mod">
          <ac:chgData name="Samantha Sandate White" userId="de47a1baf496bdb3" providerId="LiveId" clId="{10D7E313-ABB3-4AFC-8FFC-DD25DA31120E}" dt="2025-10-31T17:23:38.788" v="141"/>
          <ac:spMkLst>
            <pc:docMk/>
            <pc:sldMk cId="2608970669" sldId="273"/>
            <ac:spMk id="7" creationId="{98223012-7198-8285-4C89-6CBAAAB241A9}"/>
          </ac:spMkLst>
        </pc:spChg>
        <pc:spChg chg="mod">
          <ac:chgData name="Samantha Sandate White" userId="de47a1baf496bdb3" providerId="LiveId" clId="{10D7E313-ABB3-4AFC-8FFC-DD25DA31120E}" dt="2025-10-31T17:23:38.788" v="141"/>
          <ac:spMkLst>
            <pc:docMk/>
            <pc:sldMk cId="2608970669" sldId="273"/>
            <ac:spMk id="12" creationId="{26EDC245-DC8B-DD37-6E80-CDA755C8801E}"/>
          </ac:spMkLst>
        </pc:spChg>
        <pc:grpChg chg="add mod">
          <ac:chgData name="Samantha Sandate White" userId="de47a1baf496bdb3" providerId="LiveId" clId="{10D7E313-ABB3-4AFC-8FFC-DD25DA31120E}" dt="2025-10-31T17:23:38.788" v="141"/>
          <ac:grpSpMkLst>
            <pc:docMk/>
            <pc:sldMk cId="2608970669" sldId="273"/>
            <ac:grpSpMk id="3" creationId="{DD2CBBC9-9114-2ABE-5AA3-A312A4909D2F}"/>
          </ac:grpSpMkLst>
        </pc:grpChg>
        <pc:picChg chg="mod">
          <ac:chgData name="Samantha Sandate White" userId="de47a1baf496bdb3" providerId="LiveId" clId="{10D7E313-ABB3-4AFC-8FFC-DD25DA31120E}" dt="2025-10-31T17:23:38.788" v="141"/>
          <ac:picMkLst>
            <pc:docMk/>
            <pc:sldMk cId="2608970669" sldId="273"/>
            <ac:picMk id="13" creationId="{138094F9-B7F1-389D-7C25-EF80DAA3C04E}"/>
          </ac:picMkLst>
        </pc:picChg>
      </pc:sldChg>
      <pc:sldChg chg="addSp modSp mod">
        <pc:chgData name="Samantha Sandate White" userId="de47a1baf496bdb3" providerId="LiveId" clId="{10D7E313-ABB3-4AFC-8FFC-DD25DA31120E}" dt="2025-10-31T17:28:41.257" v="183" actId="1076"/>
        <pc:sldMkLst>
          <pc:docMk/>
          <pc:sldMk cId="1579044103" sldId="274"/>
        </pc:sldMkLst>
        <pc:spChg chg="mod">
          <ac:chgData name="Samantha Sandate White" userId="de47a1baf496bdb3" providerId="LiveId" clId="{10D7E313-ABB3-4AFC-8FFC-DD25DA31120E}" dt="2025-10-31T17:28:22.901" v="180"/>
          <ac:spMkLst>
            <pc:docMk/>
            <pc:sldMk cId="1579044103" sldId="274"/>
            <ac:spMk id="4" creationId="{3D619033-F612-27B0-7488-5CFCD63BF9B0}"/>
          </ac:spMkLst>
        </pc:spChg>
        <pc:spChg chg="mod">
          <ac:chgData name="Samantha Sandate White" userId="de47a1baf496bdb3" providerId="LiveId" clId="{10D7E313-ABB3-4AFC-8FFC-DD25DA31120E}" dt="2025-10-31T17:28:22.901" v="180"/>
          <ac:spMkLst>
            <pc:docMk/>
            <pc:sldMk cId="1579044103" sldId="274"/>
            <ac:spMk id="6" creationId="{9EF52895-152B-45B6-DB98-6658FB95540A}"/>
          </ac:spMkLst>
        </pc:spChg>
        <pc:grpChg chg="add mod">
          <ac:chgData name="Samantha Sandate White" userId="de47a1baf496bdb3" providerId="LiveId" clId="{10D7E313-ABB3-4AFC-8FFC-DD25DA31120E}" dt="2025-10-31T17:28:41.257" v="183" actId="1076"/>
          <ac:grpSpMkLst>
            <pc:docMk/>
            <pc:sldMk cId="1579044103" sldId="274"/>
            <ac:grpSpMk id="3" creationId="{8CFEAA6E-769F-1407-B514-7242A6183D04}"/>
          </ac:grpSpMkLst>
        </pc:grpChg>
        <pc:picChg chg="mod">
          <ac:chgData name="Samantha Sandate White" userId="de47a1baf496bdb3" providerId="LiveId" clId="{10D7E313-ABB3-4AFC-8FFC-DD25DA31120E}" dt="2025-10-31T17:28:22.901" v="180"/>
          <ac:picMkLst>
            <pc:docMk/>
            <pc:sldMk cId="1579044103" sldId="274"/>
            <ac:picMk id="7" creationId="{505A3087-954B-B9BD-C9F9-7FA936FB983C}"/>
          </ac:picMkLst>
        </pc:picChg>
      </pc:sldChg>
      <pc:sldChg chg="addSp delSp modSp mod">
        <pc:chgData name="Samantha Sandate White" userId="de47a1baf496bdb3" providerId="LiveId" clId="{10D7E313-ABB3-4AFC-8FFC-DD25DA31120E}" dt="2025-10-31T17:23:11.621" v="138"/>
        <pc:sldMkLst>
          <pc:docMk/>
          <pc:sldMk cId="2454439152" sldId="275"/>
        </pc:sldMkLst>
        <pc:spChg chg="mod">
          <ac:chgData name="Samantha Sandate White" userId="de47a1baf496bdb3" providerId="LiveId" clId="{10D7E313-ABB3-4AFC-8FFC-DD25DA31120E}" dt="2025-10-31T17:23:11.621" v="138"/>
          <ac:spMkLst>
            <pc:docMk/>
            <pc:sldMk cId="2454439152" sldId="275"/>
            <ac:spMk id="12" creationId="{2F6E6B12-6EB0-5539-E9F4-7C0060B3ECFB}"/>
          </ac:spMkLst>
        </pc:spChg>
        <pc:spChg chg="mod">
          <ac:chgData name="Samantha Sandate White" userId="de47a1baf496bdb3" providerId="LiveId" clId="{10D7E313-ABB3-4AFC-8FFC-DD25DA31120E}" dt="2025-10-31T17:23:11.621" v="138"/>
          <ac:spMkLst>
            <pc:docMk/>
            <pc:sldMk cId="2454439152" sldId="275"/>
            <ac:spMk id="15" creationId="{808F989C-309A-2FB6-C82C-61B1BF428276}"/>
          </ac:spMkLst>
        </pc:spChg>
        <pc:spChg chg="del">
          <ac:chgData name="Samantha Sandate White" userId="de47a1baf496bdb3" providerId="LiveId" clId="{10D7E313-ABB3-4AFC-8FFC-DD25DA31120E}" dt="2025-10-31T17:23:10.862" v="137" actId="478"/>
          <ac:spMkLst>
            <pc:docMk/>
            <pc:sldMk cId="2454439152" sldId="275"/>
            <ac:spMk id="16" creationId="{ACD6C8C3-9101-5B29-A9D1-D23C03B491AC}"/>
          </ac:spMkLst>
        </pc:spChg>
        <pc:grpChg chg="add mod">
          <ac:chgData name="Samantha Sandate White" userId="de47a1baf496bdb3" providerId="LiveId" clId="{10D7E313-ABB3-4AFC-8FFC-DD25DA31120E}" dt="2025-10-31T17:23:11.621" v="138"/>
          <ac:grpSpMkLst>
            <pc:docMk/>
            <pc:sldMk cId="2454439152" sldId="275"/>
            <ac:grpSpMk id="2" creationId="{99F77E89-15D9-E7A5-D5E2-F08DC47E6052}"/>
          </ac:grpSpMkLst>
        </pc:grpChg>
        <pc:picChg chg="mod">
          <ac:chgData name="Samantha Sandate White" userId="de47a1baf496bdb3" providerId="LiveId" clId="{10D7E313-ABB3-4AFC-8FFC-DD25DA31120E}" dt="2025-10-31T17:23:11.621" v="138"/>
          <ac:picMkLst>
            <pc:docMk/>
            <pc:sldMk cId="2454439152" sldId="275"/>
            <ac:picMk id="21" creationId="{49067998-5F2D-4F96-8BFF-AD68525EFF5E}"/>
          </ac:picMkLst>
        </pc:picChg>
      </pc:sldChg>
      <pc:sldChg chg="addSp delSp modSp mod">
        <pc:chgData name="Samantha Sandate White" userId="de47a1baf496bdb3" providerId="LiveId" clId="{10D7E313-ABB3-4AFC-8FFC-DD25DA31120E}" dt="2025-10-31T17:25:39.827" v="163"/>
        <pc:sldMkLst>
          <pc:docMk/>
          <pc:sldMk cId="1028222978" sldId="276"/>
        </pc:sldMkLst>
        <pc:spChg chg="mod">
          <ac:chgData name="Samantha Sandate White" userId="de47a1baf496bdb3" providerId="LiveId" clId="{10D7E313-ABB3-4AFC-8FFC-DD25DA31120E}" dt="2025-10-31T17:25:39.827" v="163"/>
          <ac:spMkLst>
            <pc:docMk/>
            <pc:sldMk cId="1028222978" sldId="276"/>
            <ac:spMk id="3" creationId="{B6CF7626-9D61-AF8A-B377-9349C28AB519}"/>
          </ac:spMkLst>
        </pc:spChg>
        <pc:spChg chg="mod">
          <ac:chgData name="Samantha Sandate White" userId="de47a1baf496bdb3" providerId="LiveId" clId="{10D7E313-ABB3-4AFC-8FFC-DD25DA31120E}" dt="2025-10-31T17:25:39.827" v="163"/>
          <ac:spMkLst>
            <pc:docMk/>
            <pc:sldMk cId="1028222978" sldId="276"/>
            <ac:spMk id="4" creationId="{7D66370B-6372-44BC-E7DE-EE735349B554}"/>
          </ac:spMkLst>
        </pc:spChg>
        <pc:spChg chg="del">
          <ac:chgData name="Samantha Sandate White" userId="de47a1baf496bdb3" providerId="LiveId" clId="{10D7E313-ABB3-4AFC-8FFC-DD25DA31120E}" dt="2025-10-31T17:25:39.200" v="162" actId="478"/>
          <ac:spMkLst>
            <pc:docMk/>
            <pc:sldMk cId="1028222978" sldId="276"/>
            <ac:spMk id="23" creationId="{A8479DAB-DF60-C0D5-7632-9788D623B1F9}"/>
          </ac:spMkLst>
        </pc:spChg>
        <pc:grpChg chg="add mod">
          <ac:chgData name="Samantha Sandate White" userId="de47a1baf496bdb3" providerId="LiveId" clId="{10D7E313-ABB3-4AFC-8FFC-DD25DA31120E}" dt="2025-10-31T17:25:39.827" v="163"/>
          <ac:grpSpMkLst>
            <pc:docMk/>
            <pc:sldMk cId="1028222978" sldId="276"/>
            <ac:grpSpMk id="2" creationId="{CCC3C202-8D05-E8F1-137C-DEED92D8B005}"/>
          </ac:grpSpMkLst>
        </pc:grpChg>
        <pc:picChg chg="mod">
          <ac:chgData name="Samantha Sandate White" userId="de47a1baf496bdb3" providerId="LiveId" clId="{10D7E313-ABB3-4AFC-8FFC-DD25DA31120E}" dt="2025-10-31T17:25:39.827" v="163"/>
          <ac:picMkLst>
            <pc:docMk/>
            <pc:sldMk cId="1028222978" sldId="276"/>
            <ac:picMk id="7" creationId="{83BA12FA-0C32-3216-0AC6-B4E710E98493}"/>
          </ac:picMkLst>
        </pc:picChg>
      </pc:sldChg>
      <pc:sldChg chg="addSp delSp modSp mod">
        <pc:chgData name="Samantha Sandate White" userId="de47a1baf496bdb3" providerId="LiveId" clId="{10D7E313-ABB3-4AFC-8FFC-DD25DA31120E}" dt="2025-10-31T17:24:41.013" v="151"/>
        <pc:sldMkLst>
          <pc:docMk/>
          <pc:sldMk cId="2846801052" sldId="277"/>
        </pc:sldMkLst>
        <pc:spChg chg="mod">
          <ac:chgData name="Samantha Sandate White" userId="de47a1baf496bdb3" providerId="LiveId" clId="{10D7E313-ABB3-4AFC-8FFC-DD25DA31120E}" dt="2025-10-31T17:24:41.013" v="151"/>
          <ac:spMkLst>
            <pc:docMk/>
            <pc:sldMk cId="2846801052" sldId="277"/>
            <ac:spMk id="6" creationId="{DA3C5E11-0731-5D7C-80FA-65C3FBA1CB2D}"/>
          </ac:spMkLst>
        </pc:spChg>
        <pc:spChg chg="mod">
          <ac:chgData name="Samantha Sandate White" userId="de47a1baf496bdb3" providerId="LiveId" clId="{10D7E313-ABB3-4AFC-8FFC-DD25DA31120E}" dt="2025-10-31T17:24:41.013" v="151"/>
          <ac:spMkLst>
            <pc:docMk/>
            <pc:sldMk cId="2846801052" sldId="277"/>
            <ac:spMk id="8" creationId="{889B5A57-C9E5-5941-0768-348C142455AF}"/>
          </ac:spMkLst>
        </pc:spChg>
        <pc:spChg chg="del">
          <ac:chgData name="Samantha Sandate White" userId="de47a1baf496bdb3" providerId="LiveId" clId="{10D7E313-ABB3-4AFC-8FFC-DD25DA31120E}" dt="2025-10-31T17:24:40.196" v="150" actId="478"/>
          <ac:spMkLst>
            <pc:docMk/>
            <pc:sldMk cId="2846801052" sldId="277"/>
            <ac:spMk id="32" creationId="{0A44911D-2FE1-F812-8657-5DA1D36B935F}"/>
          </ac:spMkLst>
        </pc:spChg>
        <pc:grpChg chg="add del">
          <ac:chgData name="Samantha Sandate White" userId="de47a1baf496bdb3" providerId="LiveId" clId="{10D7E313-ABB3-4AFC-8FFC-DD25DA31120E}" dt="2025-10-31T17:24:37.338" v="149" actId="478"/>
          <ac:grpSpMkLst>
            <pc:docMk/>
            <pc:sldMk cId="2846801052" sldId="277"/>
            <ac:grpSpMk id="2" creationId="{EC36FD00-B7AA-50DF-C7FF-B8678B3359B4}"/>
          </ac:grpSpMkLst>
        </pc:grpChg>
        <pc:grpChg chg="add mod">
          <ac:chgData name="Samantha Sandate White" userId="de47a1baf496bdb3" providerId="LiveId" clId="{10D7E313-ABB3-4AFC-8FFC-DD25DA31120E}" dt="2025-10-31T17:24:41.013" v="151"/>
          <ac:grpSpMkLst>
            <pc:docMk/>
            <pc:sldMk cId="2846801052" sldId="277"/>
            <ac:grpSpMk id="5" creationId="{4240FA2C-6952-2746-52BD-80A4F1BF1D76}"/>
          </ac:grpSpMkLst>
        </pc:grpChg>
        <pc:picChg chg="mod">
          <ac:chgData name="Samantha Sandate White" userId="de47a1baf496bdb3" providerId="LiveId" clId="{10D7E313-ABB3-4AFC-8FFC-DD25DA31120E}" dt="2025-10-31T17:24:41.013" v="151"/>
          <ac:picMkLst>
            <pc:docMk/>
            <pc:sldMk cId="2846801052" sldId="277"/>
            <ac:picMk id="9" creationId="{316C9DC4-4BB7-3A82-8DAF-48480DF896CD}"/>
          </ac:picMkLst>
        </pc:picChg>
      </pc:sldChg>
      <pc:sldChg chg="addSp delSp modSp mod">
        <pc:chgData name="Samantha Sandate White" userId="de47a1baf496bdb3" providerId="LiveId" clId="{10D7E313-ABB3-4AFC-8FFC-DD25DA31120E}" dt="2025-10-31T17:26:28.585" v="179"/>
        <pc:sldMkLst>
          <pc:docMk/>
          <pc:sldMk cId="4183651489" sldId="278"/>
        </pc:sldMkLst>
        <pc:spChg chg="mod">
          <ac:chgData name="Samantha Sandate White" userId="de47a1baf496bdb3" providerId="LiveId" clId="{10D7E313-ABB3-4AFC-8FFC-DD25DA31120E}" dt="2025-10-31T17:26:28.585" v="179"/>
          <ac:spMkLst>
            <pc:docMk/>
            <pc:sldMk cId="4183651489" sldId="278"/>
            <ac:spMk id="5" creationId="{B24D7C0D-2A97-6617-1956-FA5C84F4D052}"/>
          </ac:spMkLst>
        </pc:spChg>
        <pc:spChg chg="mod">
          <ac:chgData name="Samantha Sandate White" userId="de47a1baf496bdb3" providerId="LiveId" clId="{10D7E313-ABB3-4AFC-8FFC-DD25DA31120E}" dt="2025-10-31T17:26:28.585" v="179"/>
          <ac:spMkLst>
            <pc:docMk/>
            <pc:sldMk cId="4183651489" sldId="278"/>
            <ac:spMk id="12" creationId="{92CBA6B8-D2E1-6DC4-1216-0EB3E34ECD5C}"/>
          </ac:spMkLst>
        </pc:spChg>
        <pc:spChg chg="del">
          <ac:chgData name="Samantha Sandate White" userId="de47a1baf496bdb3" providerId="LiveId" clId="{10D7E313-ABB3-4AFC-8FFC-DD25DA31120E}" dt="2025-10-31T17:26:27.997" v="178" actId="478"/>
          <ac:spMkLst>
            <pc:docMk/>
            <pc:sldMk cId="4183651489" sldId="278"/>
            <ac:spMk id="16" creationId="{B8F9B815-8095-BFF7-0953-33473DDC52DA}"/>
          </ac:spMkLst>
        </pc:spChg>
        <pc:grpChg chg="add mod">
          <ac:chgData name="Samantha Sandate White" userId="de47a1baf496bdb3" providerId="LiveId" clId="{10D7E313-ABB3-4AFC-8FFC-DD25DA31120E}" dt="2025-10-31T17:26:28.585" v="179"/>
          <ac:grpSpMkLst>
            <pc:docMk/>
            <pc:sldMk cId="4183651489" sldId="278"/>
            <ac:grpSpMk id="4" creationId="{FEED194F-B3F5-CBAA-6A5C-77E0468EFF82}"/>
          </ac:grpSpMkLst>
        </pc:grpChg>
        <pc:picChg chg="mod">
          <ac:chgData name="Samantha Sandate White" userId="de47a1baf496bdb3" providerId="LiveId" clId="{10D7E313-ABB3-4AFC-8FFC-DD25DA31120E}" dt="2025-10-31T17:26:28.585" v="179"/>
          <ac:picMkLst>
            <pc:docMk/>
            <pc:sldMk cId="4183651489" sldId="278"/>
            <ac:picMk id="15" creationId="{F3CBE38E-7E70-8D2A-BAE5-4AC6DF5C9D78}"/>
          </ac:picMkLst>
        </pc:picChg>
      </pc:sldChg>
      <pc:sldChg chg="addSp delSp modSp mod">
        <pc:chgData name="Samantha Sandate White" userId="de47a1baf496bdb3" providerId="LiveId" clId="{10D7E313-ABB3-4AFC-8FFC-DD25DA31120E}" dt="2025-10-31T17:25:55.696" v="167"/>
        <pc:sldMkLst>
          <pc:docMk/>
          <pc:sldMk cId="3015506886" sldId="279"/>
        </pc:sldMkLst>
        <pc:spChg chg="mod">
          <ac:chgData name="Samantha Sandate White" userId="de47a1baf496bdb3" providerId="LiveId" clId="{10D7E313-ABB3-4AFC-8FFC-DD25DA31120E}" dt="2025-10-31T17:25:55.696" v="167"/>
          <ac:spMkLst>
            <pc:docMk/>
            <pc:sldMk cId="3015506886" sldId="279"/>
            <ac:spMk id="10" creationId="{E97572A4-AA9B-FD23-672D-47409E417740}"/>
          </ac:spMkLst>
        </pc:spChg>
        <pc:spChg chg="mod">
          <ac:chgData name="Samantha Sandate White" userId="de47a1baf496bdb3" providerId="LiveId" clId="{10D7E313-ABB3-4AFC-8FFC-DD25DA31120E}" dt="2025-10-31T17:25:55.696" v="167"/>
          <ac:spMkLst>
            <pc:docMk/>
            <pc:sldMk cId="3015506886" sldId="279"/>
            <ac:spMk id="12" creationId="{72D00C99-C06A-7121-A04E-637FF7AF6F81}"/>
          </ac:spMkLst>
        </pc:spChg>
        <pc:spChg chg="del">
          <ac:chgData name="Samantha Sandate White" userId="de47a1baf496bdb3" providerId="LiveId" clId="{10D7E313-ABB3-4AFC-8FFC-DD25DA31120E}" dt="2025-10-31T17:25:55.122" v="166" actId="478"/>
          <ac:spMkLst>
            <pc:docMk/>
            <pc:sldMk cId="3015506886" sldId="279"/>
            <ac:spMk id="24" creationId="{3F0D9E61-2AED-62A2-9AD0-04039A24C47A}"/>
          </ac:spMkLst>
        </pc:spChg>
        <pc:grpChg chg="add mod">
          <ac:chgData name="Samantha Sandate White" userId="de47a1baf496bdb3" providerId="LiveId" clId="{10D7E313-ABB3-4AFC-8FFC-DD25DA31120E}" dt="2025-10-31T17:25:55.696" v="167"/>
          <ac:grpSpMkLst>
            <pc:docMk/>
            <pc:sldMk cId="3015506886" sldId="279"/>
            <ac:grpSpMk id="9" creationId="{07A7C2D1-992C-450B-EC0F-52EA933C30EC}"/>
          </ac:grpSpMkLst>
        </pc:grpChg>
        <pc:picChg chg="mod">
          <ac:chgData name="Samantha Sandate White" userId="de47a1baf496bdb3" providerId="LiveId" clId="{10D7E313-ABB3-4AFC-8FFC-DD25DA31120E}" dt="2025-10-31T17:25:55.696" v="167"/>
          <ac:picMkLst>
            <pc:docMk/>
            <pc:sldMk cId="3015506886" sldId="279"/>
            <ac:picMk id="13" creationId="{601E2045-4DCF-1AF2-0501-8B8A35CCC613}"/>
          </ac:picMkLst>
        </pc:picChg>
      </pc:sldChg>
      <pc:sldChg chg="addSp delSp modSp mod">
        <pc:chgData name="Samantha Sandate White" userId="de47a1baf496bdb3" providerId="LiveId" clId="{10D7E313-ABB3-4AFC-8FFC-DD25DA31120E}" dt="2025-10-31T17:25:47.372" v="165"/>
        <pc:sldMkLst>
          <pc:docMk/>
          <pc:sldMk cId="1789975351" sldId="280"/>
        </pc:sldMkLst>
        <pc:spChg chg="mod">
          <ac:chgData name="Samantha Sandate White" userId="de47a1baf496bdb3" providerId="LiveId" clId="{10D7E313-ABB3-4AFC-8FFC-DD25DA31120E}" dt="2025-10-31T17:25:47.372" v="165"/>
          <ac:spMkLst>
            <pc:docMk/>
            <pc:sldMk cId="1789975351" sldId="280"/>
            <ac:spMk id="6" creationId="{DCEF5F99-18E0-4382-0607-44A2C5A513EF}"/>
          </ac:spMkLst>
        </pc:spChg>
        <pc:spChg chg="mod">
          <ac:chgData name="Samantha Sandate White" userId="de47a1baf496bdb3" providerId="LiveId" clId="{10D7E313-ABB3-4AFC-8FFC-DD25DA31120E}" dt="2025-10-31T17:25:47.372" v="165"/>
          <ac:spMkLst>
            <pc:docMk/>
            <pc:sldMk cId="1789975351" sldId="280"/>
            <ac:spMk id="14" creationId="{4800BA63-4CC7-8330-BB68-92F5E7FEDEC6}"/>
          </ac:spMkLst>
        </pc:spChg>
        <pc:spChg chg="del">
          <ac:chgData name="Samantha Sandate White" userId="de47a1baf496bdb3" providerId="LiveId" clId="{10D7E313-ABB3-4AFC-8FFC-DD25DA31120E}" dt="2025-10-31T17:25:46.709" v="164" actId="478"/>
          <ac:spMkLst>
            <pc:docMk/>
            <pc:sldMk cId="1789975351" sldId="280"/>
            <ac:spMk id="16" creationId="{CFBC3CEF-9229-72DF-D143-0CE7F130FF5F}"/>
          </ac:spMkLst>
        </pc:spChg>
        <pc:grpChg chg="add mod">
          <ac:chgData name="Samantha Sandate White" userId="de47a1baf496bdb3" providerId="LiveId" clId="{10D7E313-ABB3-4AFC-8FFC-DD25DA31120E}" dt="2025-10-31T17:25:47.372" v="165"/>
          <ac:grpSpMkLst>
            <pc:docMk/>
            <pc:sldMk cId="1789975351" sldId="280"/>
            <ac:grpSpMk id="5" creationId="{4120BE23-00EE-745B-2354-150AD051C8A2}"/>
          </ac:grpSpMkLst>
        </pc:grpChg>
        <pc:picChg chg="mod">
          <ac:chgData name="Samantha Sandate White" userId="de47a1baf496bdb3" providerId="LiveId" clId="{10D7E313-ABB3-4AFC-8FFC-DD25DA31120E}" dt="2025-10-31T17:25:47.372" v="165"/>
          <ac:picMkLst>
            <pc:docMk/>
            <pc:sldMk cId="1789975351" sldId="280"/>
            <ac:picMk id="15" creationId="{DED3FCAD-27AC-E9BC-2188-0C949A79C63E}"/>
          </ac:picMkLst>
        </pc:picChg>
      </pc:sldChg>
      <pc:sldChg chg="addSp delSp modSp mod">
        <pc:chgData name="Samantha Sandate White" userId="de47a1baf496bdb3" providerId="LiveId" clId="{10D7E313-ABB3-4AFC-8FFC-DD25DA31120E}" dt="2025-10-31T17:26:17.922" v="175"/>
        <pc:sldMkLst>
          <pc:docMk/>
          <pc:sldMk cId="1345109858" sldId="281"/>
        </pc:sldMkLst>
        <pc:spChg chg="mod">
          <ac:chgData name="Samantha Sandate White" userId="de47a1baf496bdb3" providerId="LiveId" clId="{10D7E313-ABB3-4AFC-8FFC-DD25DA31120E}" dt="2025-10-31T17:26:17.922" v="175"/>
          <ac:spMkLst>
            <pc:docMk/>
            <pc:sldMk cId="1345109858" sldId="281"/>
            <ac:spMk id="3" creationId="{8E7DB70F-0635-A4E5-DD67-D6D4FBECAA2B}"/>
          </ac:spMkLst>
        </pc:spChg>
        <pc:spChg chg="mod">
          <ac:chgData name="Samantha Sandate White" userId="de47a1baf496bdb3" providerId="LiveId" clId="{10D7E313-ABB3-4AFC-8FFC-DD25DA31120E}" dt="2025-10-31T17:26:17.922" v="175"/>
          <ac:spMkLst>
            <pc:docMk/>
            <pc:sldMk cId="1345109858" sldId="281"/>
            <ac:spMk id="5" creationId="{6AF7C527-A538-FC66-1E27-11EC48A30E75}"/>
          </ac:spMkLst>
        </pc:spChg>
        <pc:spChg chg="del">
          <ac:chgData name="Samantha Sandate White" userId="de47a1baf496bdb3" providerId="LiveId" clId="{10D7E313-ABB3-4AFC-8FFC-DD25DA31120E}" dt="2025-10-31T17:26:17.354" v="174" actId="478"/>
          <ac:spMkLst>
            <pc:docMk/>
            <pc:sldMk cId="1345109858" sldId="281"/>
            <ac:spMk id="24" creationId="{EB57388F-4A62-3DEB-8008-8145262873B4}"/>
          </ac:spMkLst>
        </pc:spChg>
        <pc:grpChg chg="add mod">
          <ac:chgData name="Samantha Sandate White" userId="de47a1baf496bdb3" providerId="LiveId" clId="{10D7E313-ABB3-4AFC-8FFC-DD25DA31120E}" dt="2025-10-31T17:26:17.922" v="175"/>
          <ac:grpSpMkLst>
            <pc:docMk/>
            <pc:sldMk cId="1345109858" sldId="281"/>
            <ac:grpSpMk id="2" creationId="{83BF9F56-19EB-A048-A801-D2AC8107739F}"/>
          </ac:grpSpMkLst>
        </pc:grpChg>
        <pc:picChg chg="mod">
          <ac:chgData name="Samantha Sandate White" userId="de47a1baf496bdb3" providerId="LiveId" clId="{10D7E313-ABB3-4AFC-8FFC-DD25DA31120E}" dt="2025-10-31T17:26:17.922" v="175"/>
          <ac:picMkLst>
            <pc:docMk/>
            <pc:sldMk cId="1345109858" sldId="281"/>
            <ac:picMk id="6" creationId="{9E2DEF9A-E4F3-3065-3C04-4A70BDEF21B4}"/>
          </ac:picMkLst>
        </pc:picChg>
      </pc:sldChg>
      <pc:sldChg chg="addSp delSp modSp mod">
        <pc:chgData name="Samantha Sandate White" userId="de47a1baf496bdb3" providerId="LiveId" clId="{10D7E313-ABB3-4AFC-8FFC-DD25DA31120E}" dt="2025-10-31T17:26:23.668" v="177"/>
        <pc:sldMkLst>
          <pc:docMk/>
          <pc:sldMk cId="3285689733" sldId="282"/>
        </pc:sldMkLst>
        <pc:spChg chg="mod">
          <ac:chgData name="Samantha Sandate White" userId="de47a1baf496bdb3" providerId="LiveId" clId="{10D7E313-ABB3-4AFC-8FFC-DD25DA31120E}" dt="2025-10-31T17:26:23.668" v="177"/>
          <ac:spMkLst>
            <pc:docMk/>
            <pc:sldMk cId="3285689733" sldId="282"/>
            <ac:spMk id="5" creationId="{98DBA7DE-B9E4-3EA1-146C-315033DE2D97}"/>
          </ac:spMkLst>
        </pc:spChg>
        <pc:spChg chg="mod">
          <ac:chgData name="Samantha Sandate White" userId="de47a1baf496bdb3" providerId="LiveId" clId="{10D7E313-ABB3-4AFC-8FFC-DD25DA31120E}" dt="2025-10-31T17:26:23.668" v="177"/>
          <ac:spMkLst>
            <pc:docMk/>
            <pc:sldMk cId="3285689733" sldId="282"/>
            <ac:spMk id="6" creationId="{23B7F35B-6A74-4C01-A941-C180B8905681}"/>
          </ac:spMkLst>
        </pc:spChg>
        <pc:spChg chg="del">
          <ac:chgData name="Samantha Sandate White" userId="de47a1baf496bdb3" providerId="LiveId" clId="{10D7E313-ABB3-4AFC-8FFC-DD25DA31120E}" dt="2025-10-31T17:26:23.006" v="176" actId="478"/>
          <ac:spMkLst>
            <pc:docMk/>
            <pc:sldMk cId="3285689733" sldId="282"/>
            <ac:spMk id="24" creationId="{13DB7806-779F-01F6-2C41-A3ABDA4CFE13}"/>
          </ac:spMkLst>
        </pc:spChg>
        <pc:grpChg chg="add mod">
          <ac:chgData name="Samantha Sandate White" userId="de47a1baf496bdb3" providerId="LiveId" clId="{10D7E313-ABB3-4AFC-8FFC-DD25DA31120E}" dt="2025-10-31T17:26:23.668" v="177"/>
          <ac:grpSpMkLst>
            <pc:docMk/>
            <pc:sldMk cId="3285689733" sldId="282"/>
            <ac:grpSpMk id="2" creationId="{CF5F0771-58F4-9B27-157B-18D015C2EAEF}"/>
          </ac:grpSpMkLst>
        </pc:grpChg>
        <pc:picChg chg="mod">
          <ac:chgData name="Samantha Sandate White" userId="de47a1baf496bdb3" providerId="LiveId" clId="{10D7E313-ABB3-4AFC-8FFC-DD25DA31120E}" dt="2025-10-31T17:26:23.668" v="177"/>
          <ac:picMkLst>
            <pc:docMk/>
            <pc:sldMk cId="3285689733" sldId="282"/>
            <ac:picMk id="8" creationId="{64DF9BDC-A7FA-0B0E-9DB4-79C5B5D46D58}"/>
          </ac:picMkLst>
        </pc:picChg>
      </pc:sldChg>
      <pc:sldChg chg="addSp delSp modSp mod">
        <pc:chgData name="Samantha Sandate White" userId="de47a1baf496bdb3" providerId="LiveId" clId="{10D7E313-ABB3-4AFC-8FFC-DD25DA31120E}" dt="2025-10-31T17:24:53.566" v="153"/>
        <pc:sldMkLst>
          <pc:docMk/>
          <pc:sldMk cId="877890587" sldId="283"/>
        </pc:sldMkLst>
        <pc:spChg chg="mod">
          <ac:chgData name="Samantha Sandate White" userId="de47a1baf496bdb3" providerId="LiveId" clId="{10D7E313-ABB3-4AFC-8FFC-DD25DA31120E}" dt="2025-10-31T17:24:53.566" v="153"/>
          <ac:spMkLst>
            <pc:docMk/>
            <pc:sldMk cId="877890587" sldId="283"/>
            <ac:spMk id="11" creationId="{160ABA80-35A8-6B0B-68DC-199BE7670D98}"/>
          </ac:spMkLst>
        </pc:spChg>
        <pc:spChg chg="mod">
          <ac:chgData name="Samantha Sandate White" userId="de47a1baf496bdb3" providerId="LiveId" clId="{10D7E313-ABB3-4AFC-8FFC-DD25DA31120E}" dt="2025-10-31T17:24:53.566" v="153"/>
          <ac:spMkLst>
            <pc:docMk/>
            <pc:sldMk cId="877890587" sldId="283"/>
            <ac:spMk id="13" creationId="{294F6FCE-DBF0-6F07-3BED-4B727F3DAE4A}"/>
          </ac:spMkLst>
        </pc:spChg>
        <pc:spChg chg="del">
          <ac:chgData name="Samantha Sandate White" userId="de47a1baf496bdb3" providerId="LiveId" clId="{10D7E313-ABB3-4AFC-8FFC-DD25DA31120E}" dt="2025-10-31T17:24:52.832" v="152" actId="478"/>
          <ac:spMkLst>
            <pc:docMk/>
            <pc:sldMk cId="877890587" sldId="283"/>
            <ac:spMk id="32" creationId="{372B246D-5D6E-7510-88C0-59876DEF42EF}"/>
          </ac:spMkLst>
        </pc:spChg>
        <pc:grpChg chg="add mod">
          <ac:chgData name="Samantha Sandate White" userId="de47a1baf496bdb3" providerId="LiveId" clId="{10D7E313-ABB3-4AFC-8FFC-DD25DA31120E}" dt="2025-10-31T17:24:53.566" v="153"/>
          <ac:grpSpMkLst>
            <pc:docMk/>
            <pc:sldMk cId="877890587" sldId="283"/>
            <ac:grpSpMk id="8" creationId="{8D9129C3-154E-659F-FD5A-197456BB0478}"/>
          </ac:grpSpMkLst>
        </pc:grpChg>
        <pc:picChg chg="mod">
          <ac:chgData name="Samantha Sandate White" userId="de47a1baf496bdb3" providerId="LiveId" clId="{10D7E313-ABB3-4AFC-8FFC-DD25DA31120E}" dt="2025-10-31T17:24:53.566" v="153"/>
          <ac:picMkLst>
            <pc:docMk/>
            <pc:sldMk cId="877890587" sldId="283"/>
            <ac:picMk id="18" creationId="{1AF7E7D9-21D1-0E30-A321-AB8E7F2E10F2}"/>
          </ac:picMkLst>
        </pc:picChg>
      </pc:sldChg>
      <pc:sldChg chg="addSp delSp modSp mod">
        <pc:chgData name="Samantha Sandate White" userId="de47a1baf496bdb3" providerId="LiveId" clId="{10D7E313-ABB3-4AFC-8FFC-DD25DA31120E}" dt="2025-10-31T17:22:52.250" v="134"/>
        <pc:sldMkLst>
          <pc:docMk/>
          <pc:sldMk cId="2070827216" sldId="285"/>
        </pc:sldMkLst>
        <pc:spChg chg="mod">
          <ac:chgData name="Samantha Sandate White" userId="de47a1baf496bdb3" providerId="LiveId" clId="{10D7E313-ABB3-4AFC-8FFC-DD25DA31120E}" dt="2025-10-31T17:22:52.250" v="134"/>
          <ac:spMkLst>
            <pc:docMk/>
            <pc:sldMk cId="2070827216" sldId="285"/>
            <ac:spMk id="10" creationId="{F3CB582B-FA18-6737-ACE7-F5B87101EE80}"/>
          </ac:spMkLst>
        </pc:spChg>
        <pc:spChg chg="mod">
          <ac:chgData name="Samantha Sandate White" userId="de47a1baf496bdb3" providerId="LiveId" clId="{10D7E313-ABB3-4AFC-8FFC-DD25DA31120E}" dt="2025-10-31T17:22:52.250" v="134"/>
          <ac:spMkLst>
            <pc:docMk/>
            <pc:sldMk cId="2070827216" sldId="285"/>
            <ac:spMk id="11" creationId="{ABEB2259-F2BD-E9B4-CAAD-1EB366383C48}"/>
          </ac:spMkLst>
        </pc:spChg>
        <pc:spChg chg="del">
          <ac:chgData name="Samantha Sandate White" userId="de47a1baf496bdb3" providerId="LiveId" clId="{10D7E313-ABB3-4AFC-8FFC-DD25DA31120E}" dt="2025-10-31T17:22:51.629" v="133" actId="478"/>
          <ac:spMkLst>
            <pc:docMk/>
            <pc:sldMk cId="2070827216" sldId="285"/>
            <ac:spMk id="16" creationId="{234314F6-FF84-E2FB-F484-1F6DBC45CCEE}"/>
          </ac:spMkLst>
        </pc:spChg>
        <pc:grpChg chg="add mod">
          <ac:chgData name="Samantha Sandate White" userId="de47a1baf496bdb3" providerId="LiveId" clId="{10D7E313-ABB3-4AFC-8FFC-DD25DA31120E}" dt="2025-10-31T17:22:52.250" v="134"/>
          <ac:grpSpMkLst>
            <pc:docMk/>
            <pc:sldMk cId="2070827216" sldId="285"/>
            <ac:grpSpMk id="2" creationId="{2754B945-3EA3-8C53-53E8-298F45881C09}"/>
          </ac:grpSpMkLst>
        </pc:grpChg>
        <pc:picChg chg="mod">
          <ac:chgData name="Samantha Sandate White" userId="de47a1baf496bdb3" providerId="LiveId" clId="{10D7E313-ABB3-4AFC-8FFC-DD25DA31120E}" dt="2025-10-31T17:22:52.250" v="134"/>
          <ac:picMkLst>
            <pc:docMk/>
            <pc:sldMk cId="2070827216" sldId="285"/>
            <ac:picMk id="12" creationId="{21F64476-36C2-7950-DBFB-0BD82AF90129}"/>
          </ac:picMkLst>
        </pc:picChg>
      </pc:sldChg>
      <pc:sldChg chg="addSp delSp modSp mod">
        <pc:chgData name="Samantha Sandate White" userId="de47a1baf496bdb3" providerId="LiveId" clId="{10D7E313-ABB3-4AFC-8FFC-DD25DA31120E}" dt="2025-10-31T17:25:28.897" v="159"/>
        <pc:sldMkLst>
          <pc:docMk/>
          <pc:sldMk cId="1183892956" sldId="286"/>
        </pc:sldMkLst>
        <pc:spChg chg="mod">
          <ac:chgData name="Samantha Sandate White" userId="de47a1baf496bdb3" providerId="LiveId" clId="{10D7E313-ABB3-4AFC-8FFC-DD25DA31120E}" dt="2025-10-31T17:25:28.897" v="159"/>
          <ac:spMkLst>
            <pc:docMk/>
            <pc:sldMk cId="1183892956" sldId="286"/>
            <ac:spMk id="19" creationId="{C7310A69-F556-6993-2BC0-9F81C4AB1F52}"/>
          </ac:spMkLst>
        </pc:spChg>
        <pc:spChg chg="mod">
          <ac:chgData name="Samantha Sandate White" userId="de47a1baf496bdb3" providerId="LiveId" clId="{10D7E313-ABB3-4AFC-8FFC-DD25DA31120E}" dt="2025-10-31T17:25:28.897" v="159"/>
          <ac:spMkLst>
            <pc:docMk/>
            <pc:sldMk cId="1183892956" sldId="286"/>
            <ac:spMk id="21" creationId="{2E6AAE64-EC24-4A92-FC4F-042D672EF02E}"/>
          </ac:spMkLst>
        </pc:spChg>
        <pc:spChg chg="del">
          <ac:chgData name="Samantha Sandate White" userId="de47a1baf496bdb3" providerId="LiveId" clId="{10D7E313-ABB3-4AFC-8FFC-DD25DA31120E}" dt="2025-10-31T17:25:28.271" v="158" actId="478"/>
          <ac:spMkLst>
            <pc:docMk/>
            <pc:sldMk cId="1183892956" sldId="286"/>
            <ac:spMk id="23" creationId="{7BBF7097-1829-A2C7-6A54-CF76708A9B28}"/>
          </ac:spMkLst>
        </pc:spChg>
        <pc:grpChg chg="add mod">
          <ac:chgData name="Samantha Sandate White" userId="de47a1baf496bdb3" providerId="LiveId" clId="{10D7E313-ABB3-4AFC-8FFC-DD25DA31120E}" dt="2025-10-31T17:25:28.897" v="159"/>
          <ac:grpSpMkLst>
            <pc:docMk/>
            <pc:sldMk cId="1183892956" sldId="286"/>
            <ac:grpSpMk id="9" creationId="{B5E213A9-B759-422D-B262-4F2E10AB2703}"/>
          </ac:grpSpMkLst>
        </pc:grpChg>
        <pc:picChg chg="mod">
          <ac:chgData name="Samantha Sandate White" userId="de47a1baf496bdb3" providerId="LiveId" clId="{10D7E313-ABB3-4AFC-8FFC-DD25DA31120E}" dt="2025-10-31T17:25:28.897" v="159"/>
          <ac:picMkLst>
            <pc:docMk/>
            <pc:sldMk cId="1183892956" sldId="286"/>
            <ac:picMk id="22" creationId="{A6B4BEA4-6A5A-07B8-1B18-25A3DBFB77E4}"/>
          </ac:picMkLst>
        </pc:picChg>
      </pc:sldChg>
      <pc:sldChg chg="addSp delSp modSp mod">
        <pc:chgData name="Samantha Sandate White" userId="de47a1baf496bdb3" providerId="LiveId" clId="{10D7E313-ABB3-4AFC-8FFC-DD25DA31120E}" dt="2025-10-31T17:26:12.012" v="173"/>
        <pc:sldMkLst>
          <pc:docMk/>
          <pc:sldMk cId="721949931" sldId="287"/>
        </pc:sldMkLst>
        <pc:spChg chg="mod">
          <ac:chgData name="Samantha Sandate White" userId="de47a1baf496bdb3" providerId="LiveId" clId="{10D7E313-ABB3-4AFC-8FFC-DD25DA31120E}" dt="2025-10-31T17:26:12.012" v="173"/>
          <ac:spMkLst>
            <pc:docMk/>
            <pc:sldMk cId="721949931" sldId="287"/>
            <ac:spMk id="21" creationId="{4FAEB1B5-8CF3-4A07-2016-C0509251481D}"/>
          </ac:spMkLst>
        </pc:spChg>
        <pc:spChg chg="del">
          <ac:chgData name="Samantha Sandate White" userId="de47a1baf496bdb3" providerId="LiveId" clId="{10D7E313-ABB3-4AFC-8FFC-DD25DA31120E}" dt="2025-10-31T17:26:11.309" v="172" actId="478"/>
          <ac:spMkLst>
            <pc:docMk/>
            <pc:sldMk cId="721949931" sldId="287"/>
            <ac:spMk id="23" creationId="{D9469DE7-BA6D-F831-06D4-9C09BA2D21EF}"/>
          </ac:spMkLst>
        </pc:spChg>
        <pc:spChg chg="mod">
          <ac:chgData name="Samantha Sandate White" userId="de47a1baf496bdb3" providerId="LiveId" clId="{10D7E313-ABB3-4AFC-8FFC-DD25DA31120E}" dt="2025-10-31T17:26:12.012" v="173"/>
          <ac:spMkLst>
            <pc:docMk/>
            <pc:sldMk cId="721949931" sldId="287"/>
            <ac:spMk id="26" creationId="{002CBAA9-EBAC-1F7F-F8EF-04FD20297848}"/>
          </ac:spMkLst>
        </pc:spChg>
        <pc:grpChg chg="add mod">
          <ac:chgData name="Samantha Sandate White" userId="de47a1baf496bdb3" providerId="LiveId" clId="{10D7E313-ABB3-4AFC-8FFC-DD25DA31120E}" dt="2025-10-31T17:26:12.012" v="173"/>
          <ac:grpSpMkLst>
            <pc:docMk/>
            <pc:sldMk cId="721949931" sldId="287"/>
            <ac:grpSpMk id="19" creationId="{CC7200E2-D746-93BA-9CC2-4D115DE37375}"/>
          </ac:grpSpMkLst>
        </pc:grpChg>
        <pc:picChg chg="mod">
          <ac:chgData name="Samantha Sandate White" userId="de47a1baf496bdb3" providerId="LiveId" clId="{10D7E313-ABB3-4AFC-8FFC-DD25DA31120E}" dt="2025-10-31T17:26:12.012" v="173"/>
          <ac:picMkLst>
            <pc:docMk/>
            <pc:sldMk cId="721949931" sldId="287"/>
            <ac:picMk id="27" creationId="{8EE4077A-7408-2102-FE64-DAA6B79121CC}"/>
          </ac:picMkLst>
        </pc:picChg>
      </pc:sldChg>
      <pc:sldChg chg="addSp delSp modSp mod">
        <pc:chgData name="Samantha Sandate White" userId="de47a1baf496bdb3" providerId="LiveId" clId="{10D7E313-ABB3-4AFC-8FFC-DD25DA31120E}" dt="2025-10-31T17:26:01.557" v="169"/>
        <pc:sldMkLst>
          <pc:docMk/>
          <pc:sldMk cId="3157564902" sldId="288"/>
        </pc:sldMkLst>
        <pc:spChg chg="mod">
          <ac:chgData name="Samantha Sandate White" userId="de47a1baf496bdb3" providerId="LiveId" clId="{10D7E313-ABB3-4AFC-8FFC-DD25DA31120E}" dt="2025-10-31T17:26:01.557" v="169"/>
          <ac:spMkLst>
            <pc:docMk/>
            <pc:sldMk cId="3157564902" sldId="288"/>
            <ac:spMk id="6" creationId="{E443DEF2-6065-039F-C100-879450B053E2}"/>
          </ac:spMkLst>
        </pc:spChg>
        <pc:spChg chg="mod">
          <ac:chgData name="Samantha Sandate White" userId="de47a1baf496bdb3" providerId="LiveId" clId="{10D7E313-ABB3-4AFC-8FFC-DD25DA31120E}" dt="2025-10-31T17:26:01.557" v="169"/>
          <ac:spMkLst>
            <pc:docMk/>
            <pc:sldMk cId="3157564902" sldId="288"/>
            <ac:spMk id="7" creationId="{3B0150D8-910A-A5FA-B712-975107EF660C}"/>
          </ac:spMkLst>
        </pc:spChg>
        <pc:spChg chg="del">
          <ac:chgData name="Samantha Sandate White" userId="de47a1baf496bdb3" providerId="LiveId" clId="{10D7E313-ABB3-4AFC-8FFC-DD25DA31120E}" dt="2025-10-31T17:26:00.874" v="168" actId="478"/>
          <ac:spMkLst>
            <pc:docMk/>
            <pc:sldMk cId="3157564902" sldId="288"/>
            <ac:spMk id="24" creationId="{EBF0BDCD-EBF7-A4FA-FAA0-A3D72935E8F9}"/>
          </ac:spMkLst>
        </pc:spChg>
        <pc:grpChg chg="add mod">
          <ac:chgData name="Samantha Sandate White" userId="de47a1baf496bdb3" providerId="LiveId" clId="{10D7E313-ABB3-4AFC-8FFC-DD25DA31120E}" dt="2025-10-31T17:26:01.557" v="169"/>
          <ac:grpSpMkLst>
            <pc:docMk/>
            <pc:sldMk cId="3157564902" sldId="288"/>
            <ac:grpSpMk id="3" creationId="{653CDD1E-2A9C-84D8-B2FE-EB6F5BAD0270}"/>
          </ac:grpSpMkLst>
        </pc:grpChg>
        <pc:picChg chg="mod">
          <ac:chgData name="Samantha Sandate White" userId="de47a1baf496bdb3" providerId="LiveId" clId="{10D7E313-ABB3-4AFC-8FFC-DD25DA31120E}" dt="2025-10-31T17:26:01.557" v="169"/>
          <ac:picMkLst>
            <pc:docMk/>
            <pc:sldMk cId="3157564902" sldId="288"/>
            <ac:picMk id="8" creationId="{0F1ED648-CEA0-457E-89B2-C0D7E24AF591}"/>
          </ac:picMkLst>
        </pc:picChg>
      </pc:sldChg>
      <pc:sldChg chg="addSp delSp modSp mod">
        <pc:chgData name="Samantha Sandate White" userId="de47a1baf496bdb3" providerId="LiveId" clId="{10D7E313-ABB3-4AFC-8FFC-DD25DA31120E}" dt="2025-10-31T17:23:03.069" v="136"/>
        <pc:sldMkLst>
          <pc:docMk/>
          <pc:sldMk cId="3656741651" sldId="289"/>
        </pc:sldMkLst>
        <pc:spChg chg="mod">
          <ac:chgData name="Samantha Sandate White" userId="de47a1baf496bdb3" providerId="LiveId" clId="{10D7E313-ABB3-4AFC-8FFC-DD25DA31120E}" dt="2025-10-31T17:23:03.069" v="136"/>
          <ac:spMkLst>
            <pc:docMk/>
            <pc:sldMk cId="3656741651" sldId="289"/>
            <ac:spMk id="9" creationId="{0832873F-3D9A-7B0B-2AC4-C2E3E0088062}"/>
          </ac:spMkLst>
        </pc:spChg>
        <pc:spChg chg="mod">
          <ac:chgData name="Samantha Sandate White" userId="de47a1baf496bdb3" providerId="LiveId" clId="{10D7E313-ABB3-4AFC-8FFC-DD25DA31120E}" dt="2025-10-31T17:23:03.069" v="136"/>
          <ac:spMkLst>
            <pc:docMk/>
            <pc:sldMk cId="3656741651" sldId="289"/>
            <ac:spMk id="11" creationId="{D70AA5C2-019E-9E40-22D1-7E734135DE0A}"/>
          </ac:spMkLst>
        </pc:spChg>
        <pc:spChg chg="del">
          <ac:chgData name="Samantha Sandate White" userId="de47a1baf496bdb3" providerId="LiveId" clId="{10D7E313-ABB3-4AFC-8FFC-DD25DA31120E}" dt="2025-10-31T17:23:02.352" v="135" actId="478"/>
          <ac:spMkLst>
            <pc:docMk/>
            <pc:sldMk cId="3656741651" sldId="289"/>
            <ac:spMk id="16" creationId="{FED11831-9AD6-1298-3B23-534FDCADD5C6}"/>
          </ac:spMkLst>
        </pc:spChg>
        <pc:grpChg chg="add mod">
          <ac:chgData name="Samantha Sandate White" userId="de47a1baf496bdb3" providerId="LiveId" clId="{10D7E313-ABB3-4AFC-8FFC-DD25DA31120E}" dt="2025-10-31T17:23:03.069" v="136"/>
          <ac:grpSpMkLst>
            <pc:docMk/>
            <pc:sldMk cId="3656741651" sldId="289"/>
            <ac:grpSpMk id="2" creationId="{BAA1B4CB-BC67-AE09-D0A4-799D06788031}"/>
          </ac:grpSpMkLst>
        </pc:grpChg>
        <pc:picChg chg="mod">
          <ac:chgData name="Samantha Sandate White" userId="de47a1baf496bdb3" providerId="LiveId" clId="{10D7E313-ABB3-4AFC-8FFC-DD25DA31120E}" dt="2025-10-31T17:23:03.069" v="136"/>
          <ac:picMkLst>
            <pc:docMk/>
            <pc:sldMk cId="3656741651" sldId="289"/>
            <ac:picMk id="12" creationId="{3900E2D4-6492-30D7-B07F-CB7A17F88306}"/>
          </ac:picMkLst>
        </pc:picChg>
      </pc:sldChg>
      <pc:sldChg chg="addSp delSp modSp mod">
        <pc:chgData name="Samantha Sandate White" userId="de47a1baf496bdb3" providerId="LiveId" clId="{10D7E313-ABB3-4AFC-8FFC-DD25DA31120E}" dt="2025-10-31T17:25:35.260" v="161"/>
        <pc:sldMkLst>
          <pc:docMk/>
          <pc:sldMk cId="3852081228" sldId="290"/>
        </pc:sldMkLst>
        <pc:spChg chg="mod">
          <ac:chgData name="Samantha Sandate White" userId="de47a1baf496bdb3" providerId="LiveId" clId="{10D7E313-ABB3-4AFC-8FFC-DD25DA31120E}" dt="2025-10-31T17:25:35.260" v="161"/>
          <ac:spMkLst>
            <pc:docMk/>
            <pc:sldMk cId="3852081228" sldId="290"/>
            <ac:spMk id="3" creationId="{742C1AA6-E31E-0224-C409-D94AA95B7603}"/>
          </ac:spMkLst>
        </pc:spChg>
        <pc:spChg chg="mod">
          <ac:chgData name="Samantha Sandate White" userId="de47a1baf496bdb3" providerId="LiveId" clId="{10D7E313-ABB3-4AFC-8FFC-DD25DA31120E}" dt="2025-10-31T17:25:35.260" v="161"/>
          <ac:spMkLst>
            <pc:docMk/>
            <pc:sldMk cId="3852081228" sldId="290"/>
            <ac:spMk id="4" creationId="{035CA4DE-B46E-DDC1-937A-22AB7EAC5DCC}"/>
          </ac:spMkLst>
        </pc:spChg>
        <pc:spChg chg="del">
          <ac:chgData name="Samantha Sandate White" userId="de47a1baf496bdb3" providerId="LiveId" clId="{10D7E313-ABB3-4AFC-8FFC-DD25DA31120E}" dt="2025-10-31T17:25:34.679" v="160" actId="478"/>
          <ac:spMkLst>
            <pc:docMk/>
            <pc:sldMk cId="3852081228" sldId="290"/>
            <ac:spMk id="23" creationId="{532BA2DE-E3C8-18ED-EC7D-4E28FC639D05}"/>
          </ac:spMkLst>
        </pc:spChg>
        <pc:grpChg chg="add mod">
          <ac:chgData name="Samantha Sandate White" userId="de47a1baf496bdb3" providerId="LiveId" clId="{10D7E313-ABB3-4AFC-8FFC-DD25DA31120E}" dt="2025-10-31T17:25:35.260" v="161"/>
          <ac:grpSpMkLst>
            <pc:docMk/>
            <pc:sldMk cId="3852081228" sldId="290"/>
            <ac:grpSpMk id="2" creationId="{F899378D-96BB-94F9-2F0B-9C36A4339C1D}"/>
          </ac:grpSpMkLst>
        </pc:grpChg>
        <pc:picChg chg="mod">
          <ac:chgData name="Samantha Sandate White" userId="de47a1baf496bdb3" providerId="LiveId" clId="{10D7E313-ABB3-4AFC-8FFC-DD25DA31120E}" dt="2025-10-31T17:25:35.260" v="161"/>
          <ac:picMkLst>
            <pc:docMk/>
            <pc:sldMk cId="3852081228" sldId="290"/>
            <ac:picMk id="6" creationId="{454C2F4C-9036-EF22-78E4-61C98824A507}"/>
          </ac:picMkLst>
        </pc:picChg>
      </pc:sldChg>
      <pc:sldChg chg="addSp modSp mod modAnim">
        <pc:chgData name="Samantha Sandate White" userId="de47a1baf496bdb3" providerId="LiveId" clId="{10D7E313-ABB3-4AFC-8FFC-DD25DA31120E}" dt="2025-10-31T17:14:33.152" v="25" actId="164"/>
        <pc:sldMkLst>
          <pc:docMk/>
          <pc:sldMk cId="0" sldId="291"/>
        </pc:sldMkLst>
        <pc:spChg chg="mod">
          <ac:chgData name="Samantha Sandate White" userId="de47a1baf496bdb3" providerId="LiveId" clId="{10D7E313-ABB3-4AFC-8FFC-DD25DA31120E}" dt="2025-10-31T17:13:29.185" v="5" actId="1076"/>
          <ac:spMkLst>
            <pc:docMk/>
            <pc:sldMk cId="0" sldId="291"/>
            <ac:spMk id="14" creationId="{00000000-0000-0000-0000-000000000000}"/>
          </ac:spMkLst>
        </pc:spChg>
        <pc:spChg chg="mod">
          <ac:chgData name="Samantha Sandate White" userId="de47a1baf496bdb3" providerId="LiveId" clId="{10D7E313-ABB3-4AFC-8FFC-DD25DA31120E}" dt="2025-10-31T17:13:32.616" v="6" actId="1076"/>
          <ac:spMkLst>
            <pc:docMk/>
            <pc:sldMk cId="0" sldId="291"/>
            <ac:spMk id="15" creationId="{00000000-0000-0000-0000-000000000000}"/>
          </ac:spMkLst>
        </pc:spChg>
        <pc:spChg chg="mod">
          <ac:chgData name="Samantha Sandate White" userId="de47a1baf496bdb3" providerId="LiveId" clId="{10D7E313-ABB3-4AFC-8FFC-DD25DA31120E}" dt="2025-10-31T17:14:33.152" v="25" actId="164"/>
          <ac:spMkLst>
            <pc:docMk/>
            <pc:sldMk cId="0" sldId="291"/>
            <ac:spMk id="17" creationId="{00000000-0000-0000-0000-000000000000}"/>
          </ac:spMkLst>
        </pc:spChg>
        <pc:grpChg chg="add mod">
          <ac:chgData name="Samantha Sandate White" userId="de47a1baf496bdb3" providerId="LiveId" clId="{10D7E313-ABB3-4AFC-8FFC-DD25DA31120E}" dt="2025-10-31T17:14:33.152" v="25" actId="164"/>
          <ac:grpSpMkLst>
            <pc:docMk/>
            <pc:sldMk cId="0" sldId="291"/>
            <ac:grpSpMk id="20" creationId="{79F65A6C-A396-4F9F-DDCC-53C3B9E5FA06}"/>
          </ac:grpSpMkLst>
        </pc:grpChg>
        <pc:picChg chg="add mod">
          <ac:chgData name="Samantha Sandate White" userId="de47a1baf496bdb3" providerId="LiveId" clId="{10D7E313-ABB3-4AFC-8FFC-DD25DA31120E}" dt="2025-10-31T17:14:33.152" v="25" actId="164"/>
          <ac:picMkLst>
            <pc:docMk/>
            <pc:sldMk cId="0" sldId="291"/>
            <ac:picMk id="19" creationId="{B4F633FE-E724-2449-2D00-93E8A8ECB70F}"/>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23D21E-8913-449B-8314-66068B7EE617}" type="doc">
      <dgm:prSet loTypeId="urn:microsoft.com/office/officeart/2005/8/layout/process3" loCatId="process" qsTypeId="urn:microsoft.com/office/officeart/2005/8/quickstyle/simple1" qsCatId="simple" csTypeId="urn:microsoft.com/office/officeart/2005/8/colors/colorful4" csCatId="colorful" phldr="1"/>
      <dgm:spPr/>
      <dgm:t>
        <a:bodyPr/>
        <a:lstStyle/>
        <a:p>
          <a:endParaRPr lang="en-US"/>
        </a:p>
      </dgm:t>
    </dgm:pt>
    <dgm:pt modelId="{0C6352FE-2465-4899-A544-6FDC6F26CB49}">
      <dgm:prSet phldrT="[Text]" custT="1"/>
      <dgm:spPr>
        <a:solidFill>
          <a:srgbClr val="7154CB"/>
        </a:solidFill>
      </dgm:spPr>
      <dgm:t>
        <a:bodyPr/>
        <a:lstStyle/>
        <a:p>
          <a:r>
            <a:rPr lang="en-US" sz="3200" dirty="0"/>
            <a:t>Physically?</a:t>
          </a:r>
        </a:p>
      </dgm:t>
    </dgm:pt>
    <dgm:pt modelId="{C3BDFBA4-4807-47D7-AA56-4DF8209E1567}" type="parTrans" cxnId="{C0BFDD28-1F3A-404B-9F46-A7D8A758EF1D}">
      <dgm:prSet/>
      <dgm:spPr/>
      <dgm:t>
        <a:bodyPr/>
        <a:lstStyle/>
        <a:p>
          <a:endParaRPr lang="en-US"/>
        </a:p>
      </dgm:t>
    </dgm:pt>
    <dgm:pt modelId="{30612C3D-BC5F-483D-ADDA-DD337D0F9F5F}" type="sibTrans" cxnId="{C0BFDD28-1F3A-404B-9F46-A7D8A758EF1D}">
      <dgm:prSet/>
      <dgm:spPr>
        <a:solidFill>
          <a:schemeClr val="bg1"/>
        </a:solidFill>
      </dgm:spPr>
      <dgm:t>
        <a:bodyPr/>
        <a:lstStyle/>
        <a:p>
          <a:endParaRPr lang="en-US"/>
        </a:p>
      </dgm:t>
    </dgm:pt>
    <dgm:pt modelId="{0CC0C4AD-239A-4D5A-8658-DA280407EEA4}">
      <dgm:prSet phldrT="[Text]" custT="1"/>
      <dgm:spPr/>
      <dgm:t>
        <a:bodyPr/>
        <a:lstStyle/>
        <a:p>
          <a:r>
            <a:rPr lang="en-US" sz="3200" dirty="0"/>
            <a:t>Are my physical needs met?</a:t>
          </a:r>
        </a:p>
      </dgm:t>
    </dgm:pt>
    <dgm:pt modelId="{B147A6FC-D366-4476-B5D8-19433A039769}" type="parTrans" cxnId="{259B5B82-094B-426F-BC8F-2F94508EC777}">
      <dgm:prSet/>
      <dgm:spPr/>
      <dgm:t>
        <a:bodyPr/>
        <a:lstStyle/>
        <a:p>
          <a:endParaRPr lang="en-US"/>
        </a:p>
      </dgm:t>
    </dgm:pt>
    <dgm:pt modelId="{158ABF73-E811-420F-8605-F8F0C74987C3}" type="sibTrans" cxnId="{259B5B82-094B-426F-BC8F-2F94508EC777}">
      <dgm:prSet/>
      <dgm:spPr/>
      <dgm:t>
        <a:bodyPr/>
        <a:lstStyle/>
        <a:p>
          <a:endParaRPr lang="en-US"/>
        </a:p>
      </dgm:t>
    </dgm:pt>
    <dgm:pt modelId="{381A111F-6C06-4274-AFB9-2E283FFBD824}">
      <dgm:prSet phldrT="[Text]" custT="1"/>
      <dgm:spPr>
        <a:solidFill>
          <a:srgbClr val="4D8BCE"/>
        </a:solidFill>
      </dgm:spPr>
      <dgm:t>
        <a:bodyPr/>
        <a:lstStyle/>
        <a:p>
          <a:r>
            <a:rPr lang="en-US" sz="3200" dirty="0"/>
            <a:t>Emotionally?</a:t>
          </a:r>
        </a:p>
      </dgm:t>
    </dgm:pt>
    <dgm:pt modelId="{586B142C-B50F-4991-9E39-339A08073D9C}" type="parTrans" cxnId="{EE955399-EDC9-483E-812E-B50E18964437}">
      <dgm:prSet/>
      <dgm:spPr/>
      <dgm:t>
        <a:bodyPr/>
        <a:lstStyle/>
        <a:p>
          <a:endParaRPr lang="en-US"/>
        </a:p>
      </dgm:t>
    </dgm:pt>
    <dgm:pt modelId="{71FB237B-5E4E-48F4-A6AF-D59873198254}" type="sibTrans" cxnId="{EE955399-EDC9-483E-812E-B50E18964437}">
      <dgm:prSet/>
      <dgm:spPr>
        <a:solidFill>
          <a:schemeClr val="bg1"/>
        </a:solidFill>
      </dgm:spPr>
      <dgm:t>
        <a:bodyPr/>
        <a:lstStyle/>
        <a:p>
          <a:endParaRPr lang="en-US"/>
        </a:p>
      </dgm:t>
    </dgm:pt>
    <dgm:pt modelId="{2BC6D42B-B920-466D-B8AF-CB467A4188AD}">
      <dgm:prSet phldrT="[Text]" custT="1"/>
      <dgm:spPr/>
      <dgm:t>
        <a:bodyPr/>
        <a:lstStyle/>
        <a:p>
          <a:r>
            <a:rPr lang="en-US" sz="3200" dirty="0"/>
            <a:t>Am I switching emotions frequently?</a:t>
          </a:r>
        </a:p>
      </dgm:t>
    </dgm:pt>
    <dgm:pt modelId="{C3FFFB3C-8552-47ED-9E9F-A31E4D6A7C5C}" type="parTrans" cxnId="{7B754E00-1B15-48E1-B081-74D27C27BA69}">
      <dgm:prSet/>
      <dgm:spPr/>
      <dgm:t>
        <a:bodyPr/>
        <a:lstStyle/>
        <a:p>
          <a:endParaRPr lang="en-US"/>
        </a:p>
      </dgm:t>
    </dgm:pt>
    <dgm:pt modelId="{E0C23D97-8B2A-4A61-A477-9B72E1FDB2C6}" type="sibTrans" cxnId="{7B754E00-1B15-48E1-B081-74D27C27BA69}">
      <dgm:prSet/>
      <dgm:spPr/>
      <dgm:t>
        <a:bodyPr/>
        <a:lstStyle/>
        <a:p>
          <a:endParaRPr lang="en-US"/>
        </a:p>
      </dgm:t>
    </dgm:pt>
    <dgm:pt modelId="{3F194F3D-BCB6-4AA3-BCAC-8EFDAA88CA14}">
      <dgm:prSet phldrT="[Text]" custT="1"/>
      <dgm:spPr>
        <a:solidFill>
          <a:srgbClr val="62DA60"/>
        </a:solidFill>
      </dgm:spPr>
      <dgm:t>
        <a:bodyPr/>
        <a:lstStyle/>
        <a:p>
          <a:r>
            <a:rPr lang="en-US" sz="3200" dirty="0"/>
            <a:t>Mentally?</a:t>
          </a:r>
        </a:p>
      </dgm:t>
    </dgm:pt>
    <dgm:pt modelId="{83E64A5E-E163-481A-A464-125982E1CFC8}" type="parTrans" cxnId="{23D8E143-50A0-4A53-B7A5-541A5BA1C488}">
      <dgm:prSet/>
      <dgm:spPr/>
      <dgm:t>
        <a:bodyPr/>
        <a:lstStyle/>
        <a:p>
          <a:endParaRPr lang="en-US"/>
        </a:p>
      </dgm:t>
    </dgm:pt>
    <dgm:pt modelId="{900AB510-58B0-4F29-8752-77E59B937388}" type="sibTrans" cxnId="{23D8E143-50A0-4A53-B7A5-541A5BA1C488}">
      <dgm:prSet/>
      <dgm:spPr/>
      <dgm:t>
        <a:bodyPr/>
        <a:lstStyle/>
        <a:p>
          <a:endParaRPr lang="en-US"/>
        </a:p>
      </dgm:t>
    </dgm:pt>
    <dgm:pt modelId="{6738EA36-D9B6-4C04-9F37-26E15A859F06}">
      <dgm:prSet phldrT="[Text]" custT="1"/>
      <dgm:spPr/>
      <dgm:t>
        <a:bodyPr/>
        <a:lstStyle/>
        <a:p>
          <a:r>
            <a:rPr lang="en-US" sz="3200" dirty="0"/>
            <a:t>Can I switch tasks easily or do I get “stuck”?</a:t>
          </a:r>
        </a:p>
      </dgm:t>
    </dgm:pt>
    <dgm:pt modelId="{5091B5B5-8296-48B3-9643-32B92BDDBBB4}" type="parTrans" cxnId="{4A440511-28D0-49B4-9510-E06D73F4EF9B}">
      <dgm:prSet/>
      <dgm:spPr/>
      <dgm:t>
        <a:bodyPr/>
        <a:lstStyle/>
        <a:p>
          <a:endParaRPr lang="en-US"/>
        </a:p>
      </dgm:t>
    </dgm:pt>
    <dgm:pt modelId="{43E627E3-811D-4A80-B4B2-3142C73ACEF6}" type="sibTrans" cxnId="{4A440511-28D0-49B4-9510-E06D73F4EF9B}">
      <dgm:prSet/>
      <dgm:spPr/>
      <dgm:t>
        <a:bodyPr/>
        <a:lstStyle/>
        <a:p>
          <a:endParaRPr lang="en-US"/>
        </a:p>
      </dgm:t>
    </dgm:pt>
    <dgm:pt modelId="{25CF897E-9A89-4B1E-8305-F0E48C1B3CD3}">
      <dgm:prSet phldrT="[Text]" custT="1"/>
      <dgm:spPr/>
      <dgm:t>
        <a:bodyPr/>
        <a:lstStyle/>
        <a:p>
          <a:r>
            <a:rPr lang="en-US" sz="3200" dirty="0"/>
            <a:t>Do I feel well?</a:t>
          </a:r>
        </a:p>
      </dgm:t>
    </dgm:pt>
    <dgm:pt modelId="{79AB9DC2-56CF-4FED-9D00-90EEC40C06B0}" type="parTrans" cxnId="{2FC5D576-C169-4DA8-BC32-1A58E3CCE7DB}">
      <dgm:prSet/>
      <dgm:spPr/>
      <dgm:t>
        <a:bodyPr/>
        <a:lstStyle/>
        <a:p>
          <a:endParaRPr lang="en-US"/>
        </a:p>
      </dgm:t>
    </dgm:pt>
    <dgm:pt modelId="{8785EE47-7457-4BC8-A182-376F7BF3EB06}" type="sibTrans" cxnId="{2FC5D576-C169-4DA8-BC32-1A58E3CCE7DB}">
      <dgm:prSet/>
      <dgm:spPr/>
      <dgm:t>
        <a:bodyPr/>
        <a:lstStyle/>
        <a:p>
          <a:endParaRPr lang="en-US"/>
        </a:p>
      </dgm:t>
    </dgm:pt>
    <dgm:pt modelId="{6411B318-9175-49E7-836A-1A9005850A64}">
      <dgm:prSet phldrT="[Text]" custT="1"/>
      <dgm:spPr/>
      <dgm:t>
        <a:bodyPr/>
        <a:lstStyle/>
        <a:p>
          <a:r>
            <a:rPr lang="en-US" sz="3200" dirty="0"/>
            <a:t>How much energy do I have during a regular day?</a:t>
          </a:r>
        </a:p>
      </dgm:t>
    </dgm:pt>
    <dgm:pt modelId="{BC925ABC-D5CC-41CB-B7CB-EB80A9E13008}" type="parTrans" cxnId="{2E6C4D0D-6D27-498F-84C2-1A7A62165BB1}">
      <dgm:prSet/>
      <dgm:spPr/>
      <dgm:t>
        <a:bodyPr/>
        <a:lstStyle/>
        <a:p>
          <a:endParaRPr lang="en-US"/>
        </a:p>
      </dgm:t>
    </dgm:pt>
    <dgm:pt modelId="{24D5D928-0106-4842-A63C-6A0374A97C67}" type="sibTrans" cxnId="{2E6C4D0D-6D27-498F-84C2-1A7A62165BB1}">
      <dgm:prSet/>
      <dgm:spPr/>
      <dgm:t>
        <a:bodyPr/>
        <a:lstStyle/>
        <a:p>
          <a:endParaRPr lang="en-US"/>
        </a:p>
      </dgm:t>
    </dgm:pt>
    <dgm:pt modelId="{631D8608-6A3C-4DC2-81C7-73524D9A88C0}">
      <dgm:prSet phldrT="[Text]" custT="1"/>
      <dgm:spPr/>
      <dgm:t>
        <a:bodyPr/>
        <a:lstStyle/>
        <a:p>
          <a:r>
            <a:rPr lang="en-US" sz="3200" dirty="0"/>
            <a:t>Do I confuse others with my moods?</a:t>
          </a:r>
        </a:p>
      </dgm:t>
    </dgm:pt>
    <dgm:pt modelId="{3E56F4A8-30BE-4785-B94B-103E9E278837}" type="parTrans" cxnId="{EC64AE88-0C91-4411-A958-199092FF002A}">
      <dgm:prSet/>
      <dgm:spPr/>
      <dgm:t>
        <a:bodyPr/>
        <a:lstStyle/>
        <a:p>
          <a:endParaRPr lang="en-US"/>
        </a:p>
      </dgm:t>
    </dgm:pt>
    <dgm:pt modelId="{A183EA4A-53D0-49A1-AFB5-69A2EB7E774F}" type="sibTrans" cxnId="{EC64AE88-0C91-4411-A958-199092FF002A}">
      <dgm:prSet/>
      <dgm:spPr/>
      <dgm:t>
        <a:bodyPr/>
        <a:lstStyle/>
        <a:p>
          <a:endParaRPr lang="en-US"/>
        </a:p>
      </dgm:t>
    </dgm:pt>
    <dgm:pt modelId="{47943149-E1B6-4680-93DC-9C06A1120E84}">
      <dgm:prSet phldrT="[Text]" custT="1"/>
      <dgm:spPr/>
      <dgm:t>
        <a:bodyPr/>
        <a:lstStyle/>
        <a:p>
          <a:r>
            <a:rPr lang="en-US" sz="3200" dirty="0"/>
            <a:t>Do I have any chronic health issues? </a:t>
          </a:r>
        </a:p>
      </dgm:t>
    </dgm:pt>
    <dgm:pt modelId="{5E1D08F0-BF01-4123-8301-8BB56FF4B5FA}" type="parTrans" cxnId="{B38B99A8-CF26-4D68-B823-32D20745EE22}">
      <dgm:prSet/>
      <dgm:spPr/>
      <dgm:t>
        <a:bodyPr/>
        <a:lstStyle/>
        <a:p>
          <a:endParaRPr lang="en-US"/>
        </a:p>
      </dgm:t>
    </dgm:pt>
    <dgm:pt modelId="{90BA0795-A133-4AEA-BD1E-605C2807478B}" type="sibTrans" cxnId="{B38B99A8-CF26-4D68-B823-32D20745EE22}">
      <dgm:prSet/>
      <dgm:spPr/>
      <dgm:t>
        <a:bodyPr/>
        <a:lstStyle/>
        <a:p>
          <a:endParaRPr lang="en-US"/>
        </a:p>
      </dgm:t>
    </dgm:pt>
    <dgm:pt modelId="{63C33262-B3A5-4C83-BAFC-8E48FA72D2B7}">
      <dgm:prSet phldrT="[Text]" custT="1"/>
      <dgm:spPr/>
      <dgm:t>
        <a:bodyPr/>
        <a:lstStyle/>
        <a:p>
          <a:r>
            <a:rPr lang="en-US" sz="3200" dirty="0"/>
            <a:t>Can I recognize my emotions in a low stress environment?</a:t>
          </a:r>
        </a:p>
      </dgm:t>
    </dgm:pt>
    <dgm:pt modelId="{60C4E9C1-8549-4AEE-B6FE-C7235C87933A}" type="parTrans" cxnId="{2D8B3346-54E3-4C95-A947-8C6D5BBB65F0}">
      <dgm:prSet/>
      <dgm:spPr/>
      <dgm:t>
        <a:bodyPr/>
        <a:lstStyle/>
        <a:p>
          <a:endParaRPr lang="en-US"/>
        </a:p>
      </dgm:t>
    </dgm:pt>
    <dgm:pt modelId="{0B379068-345F-406B-A325-F52CFD5A68AC}" type="sibTrans" cxnId="{2D8B3346-54E3-4C95-A947-8C6D5BBB65F0}">
      <dgm:prSet/>
      <dgm:spPr/>
      <dgm:t>
        <a:bodyPr/>
        <a:lstStyle/>
        <a:p>
          <a:endParaRPr lang="en-US"/>
        </a:p>
      </dgm:t>
    </dgm:pt>
    <dgm:pt modelId="{DE9D5E60-7013-4AA0-9E86-4636008A8D80}">
      <dgm:prSet phldrT="[Text]" custT="1"/>
      <dgm:spPr/>
      <dgm:t>
        <a:bodyPr/>
        <a:lstStyle/>
        <a:p>
          <a:r>
            <a:rPr lang="en-US" sz="3200" dirty="0"/>
            <a:t>Do my thoughts and actions repeat often?</a:t>
          </a:r>
        </a:p>
      </dgm:t>
    </dgm:pt>
    <dgm:pt modelId="{DD823404-90C8-4C16-A8DB-A9D721CB3E4A}" type="parTrans" cxnId="{F8FE10C8-0699-433F-A93A-5C152A00FC65}">
      <dgm:prSet/>
      <dgm:spPr/>
      <dgm:t>
        <a:bodyPr/>
        <a:lstStyle/>
        <a:p>
          <a:endParaRPr lang="en-US"/>
        </a:p>
      </dgm:t>
    </dgm:pt>
    <dgm:pt modelId="{9567A3CF-5285-4A04-B88B-D8DA628F49F4}" type="sibTrans" cxnId="{F8FE10C8-0699-433F-A93A-5C152A00FC65}">
      <dgm:prSet/>
      <dgm:spPr/>
      <dgm:t>
        <a:bodyPr/>
        <a:lstStyle/>
        <a:p>
          <a:endParaRPr lang="en-US"/>
        </a:p>
      </dgm:t>
    </dgm:pt>
    <dgm:pt modelId="{79138C87-9C07-4FE8-8719-C70B9B14CA64}">
      <dgm:prSet phldrT="[Text]" custT="1"/>
      <dgm:spPr/>
      <dgm:t>
        <a:bodyPr/>
        <a:lstStyle/>
        <a:p>
          <a:r>
            <a:rPr lang="en-US" sz="3200" dirty="0"/>
            <a:t> Am I able to motivate myself to get up and do daily tasks?</a:t>
          </a:r>
        </a:p>
      </dgm:t>
    </dgm:pt>
    <dgm:pt modelId="{064D67E8-97A2-4B53-A935-6DF2549A52D2}" type="parTrans" cxnId="{AC18200D-6867-4E41-BCB1-CF09FFE298B8}">
      <dgm:prSet/>
      <dgm:spPr/>
      <dgm:t>
        <a:bodyPr/>
        <a:lstStyle/>
        <a:p>
          <a:endParaRPr lang="en-US"/>
        </a:p>
      </dgm:t>
    </dgm:pt>
    <dgm:pt modelId="{89B862A1-C81C-4560-B867-6F25BDB5CBB8}" type="sibTrans" cxnId="{AC18200D-6867-4E41-BCB1-CF09FFE298B8}">
      <dgm:prSet/>
      <dgm:spPr/>
      <dgm:t>
        <a:bodyPr/>
        <a:lstStyle/>
        <a:p>
          <a:endParaRPr lang="en-US"/>
        </a:p>
      </dgm:t>
    </dgm:pt>
    <dgm:pt modelId="{EA48C48E-5F02-4038-8B9F-D84F87B6DB43}">
      <dgm:prSet phldrT="[Text]" custT="1"/>
      <dgm:spPr/>
      <dgm:t>
        <a:bodyPr/>
        <a:lstStyle/>
        <a:p>
          <a:endParaRPr lang="en-US" sz="3200" dirty="0"/>
        </a:p>
      </dgm:t>
    </dgm:pt>
    <dgm:pt modelId="{CD687E91-0CDF-4F9C-BD10-90F16598DC35}" type="parTrans" cxnId="{D4907785-057B-44BF-B528-01CAB4833877}">
      <dgm:prSet/>
      <dgm:spPr/>
      <dgm:t>
        <a:bodyPr/>
        <a:lstStyle/>
        <a:p>
          <a:endParaRPr lang="en-US"/>
        </a:p>
      </dgm:t>
    </dgm:pt>
    <dgm:pt modelId="{847692CD-D957-4DE3-8C00-D3878C409115}" type="sibTrans" cxnId="{D4907785-057B-44BF-B528-01CAB4833877}">
      <dgm:prSet/>
      <dgm:spPr/>
      <dgm:t>
        <a:bodyPr/>
        <a:lstStyle/>
        <a:p>
          <a:endParaRPr lang="en-US"/>
        </a:p>
      </dgm:t>
    </dgm:pt>
    <dgm:pt modelId="{F0540402-E7C0-48D9-A473-8793A4886E9D}">
      <dgm:prSet phldrT="[Text]" custT="1"/>
      <dgm:spPr/>
      <dgm:t>
        <a:bodyPr/>
        <a:lstStyle/>
        <a:p>
          <a:endParaRPr lang="en-US" sz="3200" dirty="0"/>
        </a:p>
      </dgm:t>
    </dgm:pt>
    <dgm:pt modelId="{1ECDE66D-51CE-4B04-AEAB-91AAF0BA7F0D}" type="parTrans" cxnId="{3B0CD060-A6D4-4342-AF0E-1B430D09B137}">
      <dgm:prSet/>
      <dgm:spPr/>
      <dgm:t>
        <a:bodyPr/>
        <a:lstStyle/>
        <a:p>
          <a:endParaRPr lang="en-US"/>
        </a:p>
      </dgm:t>
    </dgm:pt>
    <dgm:pt modelId="{AE2BDA6A-A231-4106-9E0F-1EE8CDC4CE4C}" type="sibTrans" cxnId="{3B0CD060-A6D4-4342-AF0E-1B430D09B137}">
      <dgm:prSet/>
      <dgm:spPr/>
      <dgm:t>
        <a:bodyPr/>
        <a:lstStyle/>
        <a:p>
          <a:endParaRPr lang="en-US"/>
        </a:p>
      </dgm:t>
    </dgm:pt>
    <dgm:pt modelId="{D3F80AC3-D3AF-47EC-A2D4-792C6CFC4873}">
      <dgm:prSet phldrT="[Text]" custT="1"/>
      <dgm:spPr/>
      <dgm:t>
        <a:bodyPr/>
        <a:lstStyle/>
        <a:p>
          <a:endParaRPr lang="en-US" sz="3200" dirty="0"/>
        </a:p>
      </dgm:t>
    </dgm:pt>
    <dgm:pt modelId="{4D883E65-8728-4291-83EA-86DCFB192E9D}" type="parTrans" cxnId="{4CF5371C-586E-4D13-85D0-5C17A14809EF}">
      <dgm:prSet/>
      <dgm:spPr/>
      <dgm:t>
        <a:bodyPr/>
        <a:lstStyle/>
        <a:p>
          <a:endParaRPr lang="en-US"/>
        </a:p>
      </dgm:t>
    </dgm:pt>
    <dgm:pt modelId="{F51814BB-2ACE-439F-BF0A-ECC02C8669F1}" type="sibTrans" cxnId="{4CF5371C-586E-4D13-85D0-5C17A14809EF}">
      <dgm:prSet/>
      <dgm:spPr/>
      <dgm:t>
        <a:bodyPr/>
        <a:lstStyle/>
        <a:p>
          <a:endParaRPr lang="en-US"/>
        </a:p>
      </dgm:t>
    </dgm:pt>
    <dgm:pt modelId="{548DC111-AD67-4E0B-94D5-F63DF363AE91}">
      <dgm:prSet phldrT="[Text]" custT="1"/>
      <dgm:spPr/>
      <dgm:t>
        <a:bodyPr/>
        <a:lstStyle/>
        <a:p>
          <a:endParaRPr lang="en-US" sz="3200" dirty="0"/>
        </a:p>
      </dgm:t>
    </dgm:pt>
    <dgm:pt modelId="{255E1F67-A1C9-42D9-9457-ABB8819EAC60}" type="parTrans" cxnId="{CFDFE8E8-CB22-41AA-A707-E0358048A963}">
      <dgm:prSet/>
      <dgm:spPr/>
      <dgm:t>
        <a:bodyPr/>
        <a:lstStyle/>
        <a:p>
          <a:endParaRPr lang="en-US"/>
        </a:p>
      </dgm:t>
    </dgm:pt>
    <dgm:pt modelId="{6F12CF71-DCAB-4A06-A5AC-367AAB7121C0}" type="sibTrans" cxnId="{CFDFE8E8-CB22-41AA-A707-E0358048A963}">
      <dgm:prSet/>
      <dgm:spPr/>
      <dgm:t>
        <a:bodyPr/>
        <a:lstStyle/>
        <a:p>
          <a:endParaRPr lang="en-US"/>
        </a:p>
      </dgm:t>
    </dgm:pt>
    <dgm:pt modelId="{47361C95-3C0F-4473-BC29-6EED0A637591}">
      <dgm:prSet phldrT="[Text]" custT="1"/>
      <dgm:spPr/>
      <dgm:t>
        <a:bodyPr/>
        <a:lstStyle/>
        <a:p>
          <a:endParaRPr lang="en-US" sz="3200" dirty="0"/>
        </a:p>
      </dgm:t>
    </dgm:pt>
    <dgm:pt modelId="{9173A2BE-9CCA-4FBB-A585-8EBD0D19987F}" type="parTrans" cxnId="{3109D0B6-7093-4F6D-9FE7-DFB3D1A13E23}">
      <dgm:prSet/>
      <dgm:spPr/>
      <dgm:t>
        <a:bodyPr/>
        <a:lstStyle/>
        <a:p>
          <a:endParaRPr lang="en-US"/>
        </a:p>
      </dgm:t>
    </dgm:pt>
    <dgm:pt modelId="{E7F7A0BC-9902-4E18-B89B-8C48E9931124}" type="sibTrans" cxnId="{3109D0B6-7093-4F6D-9FE7-DFB3D1A13E23}">
      <dgm:prSet/>
      <dgm:spPr/>
      <dgm:t>
        <a:bodyPr/>
        <a:lstStyle/>
        <a:p>
          <a:endParaRPr lang="en-US"/>
        </a:p>
      </dgm:t>
    </dgm:pt>
    <dgm:pt modelId="{FD2B8FB2-2FE9-4D31-BE9A-84C70006C126}">
      <dgm:prSet phldrT="[Text]" custT="1"/>
      <dgm:spPr/>
      <dgm:t>
        <a:bodyPr/>
        <a:lstStyle/>
        <a:p>
          <a:endParaRPr lang="en-US" sz="3200" dirty="0"/>
        </a:p>
      </dgm:t>
    </dgm:pt>
    <dgm:pt modelId="{0205013F-23B5-49D2-AE26-607CC53A4A37}" type="parTrans" cxnId="{43091474-EC63-4C8F-A4F4-F5271F2D1FFE}">
      <dgm:prSet/>
      <dgm:spPr/>
      <dgm:t>
        <a:bodyPr/>
        <a:lstStyle/>
        <a:p>
          <a:endParaRPr lang="en-US"/>
        </a:p>
      </dgm:t>
    </dgm:pt>
    <dgm:pt modelId="{B1798768-8B97-4A41-98EC-134FD8A87D99}" type="sibTrans" cxnId="{43091474-EC63-4C8F-A4F4-F5271F2D1FFE}">
      <dgm:prSet/>
      <dgm:spPr/>
      <dgm:t>
        <a:bodyPr/>
        <a:lstStyle/>
        <a:p>
          <a:endParaRPr lang="en-US"/>
        </a:p>
      </dgm:t>
    </dgm:pt>
    <dgm:pt modelId="{D3967180-7F87-4ACB-B679-070502D6332A}">
      <dgm:prSet phldrT="[Text]" custT="1"/>
      <dgm:spPr/>
      <dgm:t>
        <a:bodyPr/>
        <a:lstStyle/>
        <a:p>
          <a:endParaRPr lang="en-US" sz="3200" dirty="0"/>
        </a:p>
      </dgm:t>
    </dgm:pt>
    <dgm:pt modelId="{EA38B67C-44F8-462F-BA3C-91A6D9E72537}" type="parTrans" cxnId="{A63EA08C-D70E-4E86-B3CD-C9855D973D69}">
      <dgm:prSet/>
      <dgm:spPr/>
      <dgm:t>
        <a:bodyPr/>
        <a:lstStyle/>
        <a:p>
          <a:endParaRPr lang="en-US"/>
        </a:p>
      </dgm:t>
    </dgm:pt>
    <dgm:pt modelId="{F86417DE-27AC-4102-9574-5A7376DD9268}" type="sibTrans" cxnId="{A63EA08C-D70E-4E86-B3CD-C9855D973D69}">
      <dgm:prSet/>
      <dgm:spPr/>
      <dgm:t>
        <a:bodyPr/>
        <a:lstStyle/>
        <a:p>
          <a:endParaRPr lang="en-US"/>
        </a:p>
      </dgm:t>
    </dgm:pt>
    <dgm:pt modelId="{A3B76DC6-B711-4E58-BA69-9A1543330067}" type="pres">
      <dgm:prSet presAssocID="{7423D21E-8913-449B-8314-66068B7EE617}" presName="linearFlow" presStyleCnt="0">
        <dgm:presLayoutVars>
          <dgm:dir/>
          <dgm:animLvl val="lvl"/>
          <dgm:resizeHandles val="exact"/>
        </dgm:presLayoutVars>
      </dgm:prSet>
      <dgm:spPr/>
    </dgm:pt>
    <dgm:pt modelId="{ED82B738-1200-4259-B417-9D773089C0E1}" type="pres">
      <dgm:prSet presAssocID="{0C6352FE-2465-4899-A544-6FDC6F26CB49}" presName="composite" presStyleCnt="0"/>
      <dgm:spPr/>
    </dgm:pt>
    <dgm:pt modelId="{D792A6A1-705F-4F0C-B9D7-24BE2CB5048E}" type="pres">
      <dgm:prSet presAssocID="{0C6352FE-2465-4899-A544-6FDC6F26CB49}" presName="parTx" presStyleLbl="node1" presStyleIdx="0" presStyleCnt="3">
        <dgm:presLayoutVars>
          <dgm:chMax val="0"/>
          <dgm:chPref val="0"/>
          <dgm:bulletEnabled val="1"/>
        </dgm:presLayoutVars>
      </dgm:prSet>
      <dgm:spPr/>
    </dgm:pt>
    <dgm:pt modelId="{5EA6007F-3220-4F63-9546-92683EB3218E}" type="pres">
      <dgm:prSet presAssocID="{0C6352FE-2465-4899-A544-6FDC6F26CB49}" presName="parSh" presStyleLbl="node1" presStyleIdx="0" presStyleCnt="3" custScaleX="160612"/>
      <dgm:spPr/>
    </dgm:pt>
    <dgm:pt modelId="{19C3B9D4-542B-4306-A444-4027251A71C2}" type="pres">
      <dgm:prSet presAssocID="{0C6352FE-2465-4899-A544-6FDC6F26CB49}" presName="desTx" presStyleLbl="fgAcc1" presStyleIdx="0" presStyleCnt="3" custScaleX="212533" custScaleY="106901">
        <dgm:presLayoutVars>
          <dgm:bulletEnabled val="1"/>
        </dgm:presLayoutVars>
      </dgm:prSet>
      <dgm:spPr/>
    </dgm:pt>
    <dgm:pt modelId="{910B4BA6-E725-4285-8B18-91F850ACDEE1}" type="pres">
      <dgm:prSet presAssocID="{30612C3D-BC5F-483D-ADDA-DD337D0F9F5F}" presName="sibTrans" presStyleLbl="sibTrans2D1" presStyleIdx="0" presStyleCnt="2"/>
      <dgm:spPr/>
    </dgm:pt>
    <dgm:pt modelId="{C8B7467A-A4CE-4CC3-B663-03746A9949D0}" type="pres">
      <dgm:prSet presAssocID="{30612C3D-BC5F-483D-ADDA-DD337D0F9F5F}" presName="connTx" presStyleLbl="sibTrans2D1" presStyleIdx="0" presStyleCnt="2"/>
      <dgm:spPr/>
    </dgm:pt>
    <dgm:pt modelId="{D3F58671-D54A-4EE0-A4CB-0568CB498332}" type="pres">
      <dgm:prSet presAssocID="{381A111F-6C06-4274-AFB9-2E283FFBD824}" presName="composite" presStyleCnt="0"/>
      <dgm:spPr/>
    </dgm:pt>
    <dgm:pt modelId="{5736C963-7C5B-4016-B3EC-DF453DE0B426}" type="pres">
      <dgm:prSet presAssocID="{381A111F-6C06-4274-AFB9-2E283FFBD824}" presName="parTx" presStyleLbl="node1" presStyleIdx="0" presStyleCnt="3">
        <dgm:presLayoutVars>
          <dgm:chMax val="0"/>
          <dgm:chPref val="0"/>
          <dgm:bulletEnabled val="1"/>
        </dgm:presLayoutVars>
      </dgm:prSet>
      <dgm:spPr/>
    </dgm:pt>
    <dgm:pt modelId="{B3F8142C-F314-478F-81AC-3630CCB32A3F}" type="pres">
      <dgm:prSet presAssocID="{381A111F-6C06-4274-AFB9-2E283FFBD824}" presName="parSh" presStyleLbl="node1" presStyleIdx="1" presStyleCnt="3" custScaleX="154363"/>
      <dgm:spPr/>
    </dgm:pt>
    <dgm:pt modelId="{E968D5BF-7734-40A4-AFFC-D491D1971862}" type="pres">
      <dgm:prSet presAssocID="{381A111F-6C06-4274-AFB9-2E283FFBD824}" presName="desTx" presStyleLbl="fgAcc1" presStyleIdx="1" presStyleCnt="3" custScaleX="232702">
        <dgm:presLayoutVars>
          <dgm:bulletEnabled val="1"/>
        </dgm:presLayoutVars>
      </dgm:prSet>
      <dgm:spPr/>
    </dgm:pt>
    <dgm:pt modelId="{90A0EC4E-DF46-4857-9567-3197FAD6DAB4}" type="pres">
      <dgm:prSet presAssocID="{71FB237B-5E4E-48F4-A6AF-D59873198254}" presName="sibTrans" presStyleLbl="sibTrans2D1" presStyleIdx="1" presStyleCnt="2"/>
      <dgm:spPr/>
    </dgm:pt>
    <dgm:pt modelId="{098D9233-89D0-4D5F-91CD-E1F6EB4D2B26}" type="pres">
      <dgm:prSet presAssocID="{71FB237B-5E4E-48F4-A6AF-D59873198254}" presName="connTx" presStyleLbl="sibTrans2D1" presStyleIdx="1" presStyleCnt="2"/>
      <dgm:spPr/>
    </dgm:pt>
    <dgm:pt modelId="{EB82EB19-EFBD-4629-AF08-9C2828E757F8}" type="pres">
      <dgm:prSet presAssocID="{3F194F3D-BCB6-4AA3-BCAC-8EFDAA88CA14}" presName="composite" presStyleCnt="0"/>
      <dgm:spPr/>
    </dgm:pt>
    <dgm:pt modelId="{07DD4428-B87A-4B51-9B89-10C9DC689DF7}" type="pres">
      <dgm:prSet presAssocID="{3F194F3D-BCB6-4AA3-BCAC-8EFDAA88CA14}" presName="parTx" presStyleLbl="node1" presStyleIdx="1" presStyleCnt="3">
        <dgm:presLayoutVars>
          <dgm:chMax val="0"/>
          <dgm:chPref val="0"/>
          <dgm:bulletEnabled val="1"/>
        </dgm:presLayoutVars>
      </dgm:prSet>
      <dgm:spPr/>
    </dgm:pt>
    <dgm:pt modelId="{F13E2D9E-C2CD-4DF3-A5E4-C12D20D64A3C}" type="pres">
      <dgm:prSet presAssocID="{3F194F3D-BCB6-4AA3-BCAC-8EFDAA88CA14}" presName="parSh" presStyleLbl="node1" presStyleIdx="2" presStyleCnt="3" custScaleX="167868"/>
      <dgm:spPr/>
    </dgm:pt>
    <dgm:pt modelId="{4C60BFB7-1E0A-4352-AB9C-7B5341594810}" type="pres">
      <dgm:prSet presAssocID="{3F194F3D-BCB6-4AA3-BCAC-8EFDAA88CA14}" presName="desTx" presStyleLbl="fgAcc1" presStyleIdx="2" presStyleCnt="3" custScaleX="246040">
        <dgm:presLayoutVars>
          <dgm:bulletEnabled val="1"/>
        </dgm:presLayoutVars>
      </dgm:prSet>
      <dgm:spPr/>
    </dgm:pt>
  </dgm:ptLst>
  <dgm:cxnLst>
    <dgm:cxn modelId="{7B754E00-1B15-48E1-B081-74D27C27BA69}" srcId="{381A111F-6C06-4274-AFB9-2E283FFBD824}" destId="{2BC6D42B-B920-466D-B8AF-CB467A4188AD}" srcOrd="0" destOrd="0" parTransId="{C3FFFB3C-8552-47ED-9E9F-A31E4D6A7C5C}" sibTransId="{E0C23D97-8B2A-4A61-A477-9B72E1FDB2C6}"/>
    <dgm:cxn modelId="{AC18200D-6867-4E41-BCB1-CF09FFE298B8}" srcId="{3F194F3D-BCB6-4AA3-BCAC-8EFDAA88CA14}" destId="{79138C87-9C07-4FE8-8719-C70B9B14CA64}" srcOrd="4" destOrd="0" parTransId="{064D67E8-97A2-4B53-A935-6DF2549A52D2}" sibTransId="{89B862A1-C81C-4560-B867-6F25BDB5CBB8}"/>
    <dgm:cxn modelId="{2E6C4D0D-6D27-498F-84C2-1A7A62165BB1}" srcId="{0C6352FE-2465-4899-A544-6FDC6F26CB49}" destId="{6411B318-9175-49E7-836A-1A9005850A64}" srcOrd="4" destOrd="0" parTransId="{BC925ABC-D5CC-41CB-B7CB-EB80A9E13008}" sibTransId="{24D5D928-0106-4842-A63C-6A0374A97C67}"/>
    <dgm:cxn modelId="{4A440511-28D0-49B4-9510-E06D73F4EF9B}" srcId="{3F194F3D-BCB6-4AA3-BCAC-8EFDAA88CA14}" destId="{6738EA36-D9B6-4C04-9F37-26E15A859F06}" srcOrd="0" destOrd="0" parTransId="{5091B5B5-8296-48B3-9643-32B92BDDBBB4}" sibTransId="{43E627E3-811D-4A80-B4B2-3142C73ACEF6}"/>
    <dgm:cxn modelId="{4CF5371C-586E-4D13-85D0-5C17A14809EF}" srcId="{0C6352FE-2465-4899-A544-6FDC6F26CB49}" destId="{D3F80AC3-D3AF-47EC-A2D4-792C6CFC4873}" srcOrd="5" destOrd="0" parTransId="{4D883E65-8728-4291-83EA-86DCFB192E9D}" sibTransId="{F51814BB-2ACE-439F-BF0A-ECC02C8669F1}"/>
    <dgm:cxn modelId="{B00A9821-E7C4-4480-B1D0-91E948DE1A5E}" type="presOf" srcId="{71FB237B-5E4E-48F4-A6AF-D59873198254}" destId="{90A0EC4E-DF46-4857-9567-3197FAD6DAB4}" srcOrd="0" destOrd="0" presId="urn:microsoft.com/office/officeart/2005/8/layout/process3"/>
    <dgm:cxn modelId="{C0BFDD28-1F3A-404B-9F46-A7D8A758EF1D}" srcId="{7423D21E-8913-449B-8314-66068B7EE617}" destId="{0C6352FE-2465-4899-A544-6FDC6F26CB49}" srcOrd="0" destOrd="0" parTransId="{C3BDFBA4-4807-47D7-AA56-4DF8209E1567}" sibTransId="{30612C3D-BC5F-483D-ADDA-DD337D0F9F5F}"/>
    <dgm:cxn modelId="{9197E33F-F644-4303-87CA-B1E22DD7E7B3}" type="presOf" srcId="{D3F80AC3-D3AF-47EC-A2D4-792C6CFC4873}" destId="{19C3B9D4-542B-4306-A444-4027251A71C2}" srcOrd="0" destOrd="5" presId="urn:microsoft.com/office/officeart/2005/8/layout/process3"/>
    <dgm:cxn modelId="{3B0CD060-A6D4-4342-AF0E-1B430D09B137}" srcId="{0C6352FE-2465-4899-A544-6FDC6F26CB49}" destId="{F0540402-E7C0-48D9-A473-8793A4886E9D}" srcOrd="3" destOrd="0" parTransId="{1ECDE66D-51CE-4B04-AEAB-91AAF0BA7F0D}" sibTransId="{AE2BDA6A-A231-4106-9E0F-1EE8CDC4CE4C}"/>
    <dgm:cxn modelId="{0E69C442-F472-4E31-8C89-F42BB4A77997}" type="presOf" srcId="{381A111F-6C06-4274-AFB9-2E283FFBD824}" destId="{5736C963-7C5B-4016-B3EC-DF453DE0B426}" srcOrd="0" destOrd="0" presId="urn:microsoft.com/office/officeart/2005/8/layout/process3"/>
    <dgm:cxn modelId="{23D8E143-50A0-4A53-B7A5-541A5BA1C488}" srcId="{7423D21E-8913-449B-8314-66068B7EE617}" destId="{3F194F3D-BCB6-4AA3-BCAC-8EFDAA88CA14}" srcOrd="2" destOrd="0" parTransId="{83E64A5E-E163-481A-A464-125982E1CFC8}" sibTransId="{900AB510-58B0-4F29-8752-77E59B937388}"/>
    <dgm:cxn modelId="{9E284C65-C28E-49BD-989F-8EA6B408F3D5}" type="presOf" srcId="{D3967180-7F87-4ACB-B679-070502D6332A}" destId="{4C60BFB7-1E0A-4352-AB9C-7B5341594810}" srcOrd="0" destOrd="3" presId="urn:microsoft.com/office/officeart/2005/8/layout/process3"/>
    <dgm:cxn modelId="{2D8B3346-54E3-4C95-A947-8C6D5BBB65F0}" srcId="{381A111F-6C06-4274-AFB9-2E283FFBD824}" destId="{63C33262-B3A5-4C83-BAFC-8E48FA72D2B7}" srcOrd="4" destOrd="0" parTransId="{60C4E9C1-8549-4AEE-B6FE-C7235C87933A}" sibTransId="{0B379068-345F-406B-A325-F52CFD5A68AC}"/>
    <dgm:cxn modelId="{94F52E47-FB4B-4D21-8DF5-525BAD3ABD78}" type="presOf" srcId="{30612C3D-BC5F-483D-ADDA-DD337D0F9F5F}" destId="{C8B7467A-A4CE-4CC3-B663-03746A9949D0}" srcOrd="1" destOrd="0" presId="urn:microsoft.com/office/officeart/2005/8/layout/process3"/>
    <dgm:cxn modelId="{CF388E69-6CE1-41A9-890F-CB4ED9385080}" type="presOf" srcId="{0CC0C4AD-239A-4D5A-8658-DA280407EEA4}" destId="{19C3B9D4-542B-4306-A444-4027251A71C2}" srcOrd="0" destOrd="0" presId="urn:microsoft.com/office/officeart/2005/8/layout/process3"/>
    <dgm:cxn modelId="{DC61AD71-CC71-41B6-8E92-A2A4BCE9A4BE}" type="presOf" srcId="{548DC111-AD67-4E0B-94D5-F63DF363AE91}" destId="{E968D5BF-7734-40A4-AFFC-D491D1971862}" srcOrd="0" destOrd="1" presId="urn:microsoft.com/office/officeart/2005/8/layout/process3"/>
    <dgm:cxn modelId="{4DA4CE51-E822-44B5-AFAF-6619FB3BE041}" type="presOf" srcId="{3F194F3D-BCB6-4AA3-BCAC-8EFDAA88CA14}" destId="{F13E2D9E-C2CD-4DF3-A5E4-C12D20D64A3C}" srcOrd="1" destOrd="0" presId="urn:microsoft.com/office/officeart/2005/8/layout/process3"/>
    <dgm:cxn modelId="{A6004373-E1EB-4B8A-B657-8B0393DAB0CD}" type="presOf" srcId="{2BC6D42B-B920-466D-B8AF-CB467A4188AD}" destId="{E968D5BF-7734-40A4-AFFC-D491D1971862}" srcOrd="0" destOrd="0" presId="urn:microsoft.com/office/officeart/2005/8/layout/process3"/>
    <dgm:cxn modelId="{43091474-EC63-4C8F-A4F4-F5271F2D1FFE}" srcId="{3F194F3D-BCB6-4AA3-BCAC-8EFDAA88CA14}" destId="{FD2B8FB2-2FE9-4D31-BE9A-84C70006C126}" srcOrd="1" destOrd="0" parTransId="{0205013F-23B5-49D2-AE26-607CC53A4A37}" sibTransId="{B1798768-8B97-4A41-98EC-134FD8A87D99}"/>
    <dgm:cxn modelId="{98534574-F166-4ED9-B287-BED40C6213B9}" type="presOf" srcId="{71FB237B-5E4E-48F4-A6AF-D59873198254}" destId="{098D9233-89D0-4D5F-91CD-E1F6EB4D2B26}" srcOrd="1" destOrd="0" presId="urn:microsoft.com/office/officeart/2005/8/layout/process3"/>
    <dgm:cxn modelId="{0D36D375-22CF-4395-B1D3-83D6502C5E39}" type="presOf" srcId="{631D8608-6A3C-4DC2-81C7-73524D9A88C0}" destId="{E968D5BF-7734-40A4-AFFC-D491D1971862}" srcOrd="0" destOrd="2" presId="urn:microsoft.com/office/officeart/2005/8/layout/process3"/>
    <dgm:cxn modelId="{2FC5D576-C169-4DA8-BC32-1A58E3CCE7DB}" srcId="{0C6352FE-2465-4899-A544-6FDC6F26CB49}" destId="{25CF897E-9A89-4B1E-8305-F0E48C1B3CD3}" srcOrd="2" destOrd="0" parTransId="{79AB9DC2-56CF-4FED-9D00-90EEC40C06B0}" sibTransId="{8785EE47-7457-4BC8-A182-376F7BF3EB06}"/>
    <dgm:cxn modelId="{49720777-6C65-4060-B045-F89034AAC28F}" type="presOf" srcId="{63C33262-B3A5-4C83-BAFC-8E48FA72D2B7}" destId="{E968D5BF-7734-40A4-AFFC-D491D1971862}" srcOrd="0" destOrd="4" presId="urn:microsoft.com/office/officeart/2005/8/layout/process3"/>
    <dgm:cxn modelId="{259B5B82-094B-426F-BC8F-2F94508EC777}" srcId="{0C6352FE-2465-4899-A544-6FDC6F26CB49}" destId="{0CC0C4AD-239A-4D5A-8658-DA280407EEA4}" srcOrd="0" destOrd="0" parTransId="{B147A6FC-D366-4476-B5D8-19433A039769}" sibTransId="{158ABF73-E811-420F-8605-F8F0C74987C3}"/>
    <dgm:cxn modelId="{D4907785-057B-44BF-B528-01CAB4833877}" srcId="{0C6352FE-2465-4899-A544-6FDC6F26CB49}" destId="{EA48C48E-5F02-4038-8B9F-D84F87B6DB43}" srcOrd="1" destOrd="0" parTransId="{CD687E91-0CDF-4F9C-BD10-90F16598DC35}" sibTransId="{847692CD-D957-4DE3-8C00-D3878C409115}"/>
    <dgm:cxn modelId="{EC64AE88-0C91-4411-A958-199092FF002A}" srcId="{381A111F-6C06-4274-AFB9-2E283FFBD824}" destId="{631D8608-6A3C-4DC2-81C7-73524D9A88C0}" srcOrd="2" destOrd="0" parTransId="{3E56F4A8-30BE-4785-B94B-103E9E278837}" sibTransId="{A183EA4A-53D0-49A1-AFB5-69A2EB7E774F}"/>
    <dgm:cxn modelId="{72F1058A-023C-4288-9D69-29740B4E4424}" type="presOf" srcId="{FD2B8FB2-2FE9-4D31-BE9A-84C70006C126}" destId="{4C60BFB7-1E0A-4352-AB9C-7B5341594810}" srcOrd="0" destOrd="1" presId="urn:microsoft.com/office/officeart/2005/8/layout/process3"/>
    <dgm:cxn modelId="{A63EA08C-D70E-4E86-B3CD-C9855D973D69}" srcId="{3F194F3D-BCB6-4AA3-BCAC-8EFDAA88CA14}" destId="{D3967180-7F87-4ACB-B679-070502D6332A}" srcOrd="3" destOrd="0" parTransId="{EA38B67C-44F8-462F-BA3C-91A6D9E72537}" sibTransId="{F86417DE-27AC-4102-9574-5A7376DD9268}"/>
    <dgm:cxn modelId="{EE955399-EDC9-483E-812E-B50E18964437}" srcId="{7423D21E-8913-449B-8314-66068B7EE617}" destId="{381A111F-6C06-4274-AFB9-2E283FFBD824}" srcOrd="1" destOrd="0" parTransId="{586B142C-B50F-4991-9E39-339A08073D9C}" sibTransId="{71FB237B-5E4E-48F4-A6AF-D59873198254}"/>
    <dgm:cxn modelId="{B38B99A8-CF26-4D68-B823-32D20745EE22}" srcId="{0C6352FE-2465-4899-A544-6FDC6F26CB49}" destId="{47943149-E1B6-4680-93DC-9C06A1120E84}" srcOrd="6" destOrd="0" parTransId="{5E1D08F0-BF01-4123-8301-8BB56FF4B5FA}" sibTransId="{90BA0795-A133-4AEA-BD1E-605C2807478B}"/>
    <dgm:cxn modelId="{27E75FAA-6A99-4119-8B7B-7DAE7B7064D7}" type="presOf" srcId="{EA48C48E-5F02-4038-8B9F-D84F87B6DB43}" destId="{19C3B9D4-542B-4306-A444-4027251A71C2}" srcOrd="0" destOrd="1" presId="urn:microsoft.com/office/officeart/2005/8/layout/process3"/>
    <dgm:cxn modelId="{3109D0B6-7093-4F6D-9FE7-DFB3D1A13E23}" srcId="{381A111F-6C06-4274-AFB9-2E283FFBD824}" destId="{47361C95-3C0F-4473-BC29-6EED0A637591}" srcOrd="3" destOrd="0" parTransId="{9173A2BE-9CCA-4FBB-A585-8EBD0D19987F}" sibTransId="{E7F7A0BC-9902-4E18-B89B-8C48E9931124}"/>
    <dgm:cxn modelId="{246947B8-768C-4B9B-AB7B-1B606AB2E94C}" type="presOf" srcId="{0C6352FE-2465-4899-A544-6FDC6F26CB49}" destId="{5EA6007F-3220-4F63-9546-92683EB3218E}" srcOrd="1" destOrd="0" presId="urn:microsoft.com/office/officeart/2005/8/layout/process3"/>
    <dgm:cxn modelId="{ED4DE8C0-0897-4644-80AD-38EA44124A77}" type="presOf" srcId="{3F194F3D-BCB6-4AA3-BCAC-8EFDAA88CA14}" destId="{07DD4428-B87A-4B51-9B89-10C9DC689DF7}" srcOrd="0" destOrd="0" presId="urn:microsoft.com/office/officeart/2005/8/layout/process3"/>
    <dgm:cxn modelId="{4D20C9C3-DFAD-4FED-859D-C0D961A047B6}" type="presOf" srcId="{30612C3D-BC5F-483D-ADDA-DD337D0F9F5F}" destId="{910B4BA6-E725-4285-8B18-91F850ACDEE1}" srcOrd="0" destOrd="0" presId="urn:microsoft.com/office/officeart/2005/8/layout/process3"/>
    <dgm:cxn modelId="{F8FE10C8-0699-433F-A93A-5C152A00FC65}" srcId="{3F194F3D-BCB6-4AA3-BCAC-8EFDAA88CA14}" destId="{DE9D5E60-7013-4AA0-9E86-4636008A8D80}" srcOrd="2" destOrd="0" parTransId="{DD823404-90C8-4C16-A8DB-A9D721CB3E4A}" sibTransId="{9567A3CF-5285-4A04-B88B-D8DA628F49F4}"/>
    <dgm:cxn modelId="{3762CCCB-9F97-4B35-AE60-8EFF821E55D1}" type="presOf" srcId="{47361C95-3C0F-4473-BC29-6EED0A637591}" destId="{E968D5BF-7734-40A4-AFFC-D491D1971862}" srcOrd="0" destOrd="3" presId="urn:microsoft.com/office/officeart/2005/8/layout/process3"/>
    <dgm:cxn modelId="{FF5DEED0-357C-456F-9A6C-B49A16B221FB}" type="presOf" srcId="{25CF897E-9A89-4B1E-8305-F0E48C1B3CD3}" destId="{19C3B9D4-542B-4306-A444-4027251A71C2}" srcOrd="0" destOrd="2" presId="urn:microsoft.com/office/officeart/2005/8/layout/process3"/>
    <dgm:cxn modelId="{4233F5D1-C58D-45CC-94CD-AD2425A1266D}" type="presOf" srcId="{6411B318-9175-49E7-836A-1A9005850A64}" destId="{19C3B9D4-542B-4306-A444-4027251A71C2}" srcOrd="0" destOrd="4" presId="urn:microsoft.com/office/officeart/2005/8/layout/process3"/>
    <dgm:cxn modelId="{ACF1A8D2-F68F-427D-BD5B-55FF63868CB4}" type="presOf" srcId="{47943149-E1B6-4680-93DC-9C06A1120E84}" destId="{19C3B9D4-542B-4306-A444-4027251A71C2}" srcOrd="0" destOrd="6" presId="urn:microsoft.com/office/officeart/2005/8/layout/process3"/>
    <dgm:cxn modelId="{804614DF-469D-4FC9-8DB6-3CA324FE9786}" type="presOf" srcId="{F0540402-E7C0-48D9-A473-8793A4886E9D}" destId="{19C3B9D4-542B-4306-A444-4027251A71C2}" srcOrd="0" destOrd="3" presId="urn:microsoft.com/office/officeart/2005/8/layout/process3"/>
    <dgm:cxn modelId="{E92DA7E1-057F-49B2-8FD4-770E5224AD42}" type="presOf" srcId="{79138C87-9C07-4FE8-8719-C70B9B14CA64}" destId="{4C60BFB7-1E0A-4352-AB9C-7B5341594810}" srcOrd="0" destOrd="4" presId="urn:microsoft.com/office/officeart/2005/8/layout/process3"/>
    <dgm:cxn modelId="{D29F12E5-7504-4FEA-B33D-0514767B4BC9}" type="presOf" srcId="{6738EA36-D9B6-4C04-9F37-26E15A859F06}" destId="{4C60BFB7-1E0A-4352-AB9C-7B5341594810}" srcOrd="0" destOrd="0" presId="urn:microsoft.com/office/officeart/2005/8/layout/process3"/>
    <dgm:cxn modelId="{6C3225E6-5AE7-4900-8869-17FD7F731DDE}" type="presOf" srcId="{7423D21E-8913-449B-8314-66068B7EE617}" destId="{A3B76DC6-B711-4E58-BA69-9A1543330067}" srcOrd="0" destOrd="0" presId="urn:microsoft.com/office/officeart/2005/8/layout/process3"/>
    <dgm:cxn modelId="{CFDFE8E8-CB22-41AA-A707-E0358048A963}" srcId="{381A111F-6C06-4274-AFB9-2E283FFBD824}" destId="{548DC111-AD67-4E0B-94D5-F63DF363AE91}" srcOrd="1" destOrd="0" parTransId="{255E1F67-A1C9-42D9-9457-ABB8819EAC60}" sibTransId="{6F12CF71-DCAB-4A06-A5AC-367AAB7121C0}"/>
    <dgm:cxn modelId="{2597D4F0-603D-4C97-BF31-A1A51DDF729D}" type="presOf" srcId="{381A111F-6C06-4274-AFB9-2E283FFBD824}" destId="{B3F8142C-F314-478F-81AC-3630CCB32A3F}" srcOrd="1" destOrd="0" presId="urn:microsoft.com/office/officeart/2005/8/layout/process3"/>
    <dgm:cxn modelId="{6E38A8FC-3C38-4858-A693-5293A1B0CADF}" type="presOf" srcId="{0C6352FE-2465-4899-A544-6FDC6F26CB49}" destId="{D792A6A1-705F-4F0C-B9D7-24BE2CB5048E}" srcOrd="0" destOrd="0" presId="urn:microsoft.com/office/officeart/2005/8/layout/process3"/>
    <dgm:cxn modelId="{B6E8E7FF-E326-4AFF-8217-17A39217C128}" type="presOf" srcId="{DE9D5E60-7013-4AA0-9E86-4636008A8D80}" destId="{4C60BFB7-1E0A-4352-AB9C-7B5341594810}" srcOrd="0" destOrd="2" presId="urn:microsoft.com/office/officeart/2005/8/layout/process3"/>
    <dgm:cxn modelId="{C474D5E1-F0F8-46BD-B8FA-B693D4F0D128}" type="presParOf" srcId="{A3B76DC6-B711-4E58-BA69-9A1543330067}" destId="{ED82B738-1200-4259-B417-9D773089C0E1}" srcOrd="0" destOrd="0" presId="urn:microsoft.com/office/officeart/2005/8/layout/process3"/>
    <dgm:cxn modelId="{9DC7D4A0-EC44-44B3-AD8C-FC615621628B}" type="presParOf" srcId="{ED82B738-1200-4259-B417-9D773089C0E1}" destId="{D792A6A1-705F-4F0C-B9D7-24BE2CB5048E}" srcOrd="0" destOrd="0" presId="urn:microsoft.com/office/officeart/2005/8/layout/process3"/>
    <dgm:cxn modelId="{42415230-68E4-4A33-A80F-C25072ADFE59}" type="presParOf" srcId="{ED82B738-1200-4259-B417-9D773089C0E1}" destId="{5EA6007F-3220-4F63-9546-92683EB3218E}" srcOrd="1" destOrd="0" presId="urn:microsoft.com/office/officeart/2005/8/layout/process3"/>
    <dgm:cxn modelId="{1AA501AA-5CDB-4F3B-917F-00CF94BB436A}" type="presParOf" srcId="{ED82B738-1200-4259-B417-9D773089C0E1}" destId="{19C3B9D4-542B-4306-A444-4027251A71C2}" srcOrd="2" destOrd="0" presId="urn:microsoft.com/office/officeart/2005/8/layout/process3"/>
    <dgm:cxn modelId="{D488BB7E-376F-45DA-85D7-5DACFABD6EC2}" type="presParOf" srcId="{A3B76DC6-B711-4E58-BA69-9A1543330067}" destId="{910B4BA6-E725-4285-8B18-91F850ACDEE1}" srcOrd="1" destOrd="0" presId="urn:microsoft.com/office/officeart/2005/8/layout/process3"/>
    <dgm:cxn modelId="{C0B89804-C789-452F-BB3B-4750A524F225}" type="presParOf" srcId="{910B4BA6-E725-4285-8B18-91F850ACDEE1}" destId="{C8B7467A-A4CE-4CC3-B663-03746A9949D0}" srcOrd="0" destOrd="0" presId="urn:microsoft.com/office/officeart/2005/8/layout/process3"/>
    <dgm:cxn modelId="{8917334E-4B4D-439E-889B-B321D149580B}" type="presParOf" srcId="{A3B76DC6-B711-4E58-BA69-9A1543330067}" destId="{D3F58671-D54A-4EE0-A4CB-0568CB498332}" srcOrd="2" destOrd="0" presId="urn:microsoft.com/office/officeart/2005/8/layout/process3"/>
    <dgm:cxn modelId="{F9C92605-9770-453A-B34F-71BC8C1F2BA7}" type="presParOf" srcId="{D3F58671-D54A-4EE0-A4CB-0568CB498332}" destId="{5736C963-7C5B-4016-B3EC-DF453DE0B426}" srcOrd="0" destOrd="0" presId="urn:microsoft.com/office/officeart/2005/8/layout/process3"/>
    <dgm:cxn modelId="{D3C6120D-646E-4D22-94D3-C57CE32EA967}" type="presParOf" srcId="{D3F58671-D54A-4EE0-A4CB-0568CB498332}" destId="{B3F8142C-F314-478F-81AC-3630CCB32A3F}" srcOrd="1" destOrd="0" presId="urn:microsoft.com/office/officeart/2005/8/layout/process3"/>
    <dgm:cxn modelId="{0EF83CE2-9C8D-40AD-9019-C228CEE2FB7B}" type="presParOf" srcId="{D3F58671-D54A-4EE0-A4CB-0568CB498332}" destId="{E968D5BF-7734-40A4-AFFC-D491D1971862}" srcOrd="2" destOrd="0" presId="urn:microsoft.com/office/officeart/2005/8/layout/process3"/>
    <dgm:cxn modelId="{BCE27BEE-C911-41E8-80D5-C13850F29091}" type="presParOf" srcId="{A3B76DC6-B711-4E58-BA69-9A1543330067}" destId="{90A0EC4E-DF46-4857-9567-3197FAD6DAB4}" srcOrd="3" destOrd="0" presId="urn:microsoft.com/office/officeart/2005/8/layout/process3"/>
    <dgm:cxn modelId="{1872591C-7750-4A8B-BC88-E4BBF52DA2F5}" type="presParOf" srcId="{90A0EC4E-DF46-4857-9567-3197FAD6DAB4}" destId="{098D9233-89D0-4D5F-91CD-E1F6EB4D2B26}" srcOrd="0" destOrd="0" presId="urn:microsoft.com/office/officeart/2005/8/layout/process3"/>
    <dgm:cxn modelId="{8A83A636-B20B-493F-9A36-0665E0BC6F58}" type="presParOf" srcId="{A3B76DC6-B711-4E58-BA69-9A1543330067}" destId="{EB82EB19-EFBD-4629-AF08-9C2828E757F8}" srcOrd="4" destOrd="0" presId="urn:microsoft.com/office/officeart/2005/8/layout/process3"/>
    <dgm:cxn modelId="{8A988F29-3273-4DFE-92DA-46ACC8D04AD0}" type="presParOf" srcId="{EB82EB19-EFBD-4629-AF08-9C2828E757F8}" destId="{07DD4428-B87A-4B51-9B89-10C9DC689DF7}" srcOrd="0" destOrd="0" presId="urn:microsoft.com/office/officeart/2005/8/layout/process3"/>
    <dgm:cxn modelId="{C7FFB091-F61B-4871-80CF-474312755D98}" type="presParOf" srcId="{EB82EB19-EFBD-4629-AF08-9C2828E757F8}" destId="{F13E2D9E-C2CD-4DF3-A5E4-C12D20D64A3C}" srcOrd="1" destOrd="0" presId="urn:microsoft.com/office/officeart/2005/8/layout/process3"/>
    <dgm:cxn modelId="{CC34BA4B-D2D3-4F02-890F-4D98D093AD61}" type="presParOf" srcId="{EB82EB19-EFBD-4629-AF08-9C2828E757F8}" destId="{4C60BFB7-1E0A-4352-AB9C-7B5341594810}" srcOrd="2" destOrd="0" presId="urn:microsoft.com/office/officeart/2005/8/layout/process3"/>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A6007F-3220-4F63-9546-92683EB3218E}">
      <dsp:nvSpPr>
        <dsp:cNvPr id="0" name=""/>
        <dsp:cNvSpPr/>
      </dsp:nvSpPr>
      <dsp:spPr>
        <a:xfrm>
          <a:off x="139902" y="-762079"/>
          <a:ext cx="3576192" cy="1335961"/>
        </a:xfrm>
        <a:prstGeom prst="roundRect">
          <a:avLst>
            <a:gd name="adj" fmla="val 10000"/>
          </a:avLst>
        </a:prstGeom>
        <a:solidFill>
          <a:srgbClr val="7154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121920" numCol="1" spcCol="1270" anchor="t" anchorCtr="0">
          <a:noAutofit/>
        </a:bodyPr>
        <a:lstStyle/>
        <a:p>
          <a:pPr marL="0" lvl="0" indent="0" algn="l" defTabSz="1422400">
            <a:lnSpc>
              <a:spcPct val="90000"/>
            </a:lnSpc>
            <a:spcBef>
              <a:spcPct val="0"/>
            </a:spcBef>
            <a:spcAft>
              <a:spcPct val="35000"/>
            </a:spcAft>
            <a:buNone/>
          </a:pPr>
          <a:r>
            <a:rPr lang="en-US" sz="3200" kern="1200" dirty="0"/>
            <a:t>Physically?</a:t>
          </a:r>
        </a:p>
      </dsp:txBody>
      <dsp:txXfrm>
        <a:off x="139902" y="-762079"/>
        <a:ext cx="3576192" cy="890641"/>
      </dsp:txXfrm>
    </dsp:sp>
    <dsp:sp modelId="{19C3B9D4-542B-4306-A444-4027251A71C2}">
      <dsp:nvSpPr>
        <dsp:cNvPr id="0" name=""/>
        <dsp:cNvSpPr/>
      </dsp:nvSpPr>
      <dsp:spPr>
        <a:xfrm>
          <a:off x="17101" y="-58479"/>
          <a:ext cx="4732266" cy="5794770"/>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27584" rIns="227584" bIns="227584" numCol="1" spcCol="1270" anchor="t" anchorCtr="0">
          <a:noAutofit/>
        </a:bodyPr>
        <a:lstStyle/>
        <a:p>
          <a:pPr marL="285750" lvl="1" indent="-285750" algn="l" defTabSz="1422400">
            <a:lnSpc>
              <a:spcPct val="90000"/>
            </a:lnSpc>
            <a:spcBef>
              <a:spcPct val="0"/>
            </a:spcBef>
            <a:spcAft>
              <a:spcPct val="15000"/>
            </a:spcAft>
            <a:buChar char="•"/>
          </a:pPr>
          <a:r>
            <a:rPr lang="en-US" sz="3200" kern="1200" dirty="0"/>
            <a:t>Are my physical needs met?</a:t>
          </a:r>
        </a:p>
        <a:p>
          <a:pPr marL="285750" lvl="1" indent="-285750" algn="l" defTabSz="1422400">
            <a:lnSpc>
              <a:spcPct val="90000"/>
            </a:lnSpc>
            <a:spcBef>
              <a:spcPct val="0"/>
            </a:spcBef>
            <a:spcAft>
              <a:spcPct val="15000"/>
            </a:spcAft>
            <a:buChar char="•"/>
          </a:pPr>
          <a:endParaRPr lang="en-US" sz="3200" kern="1200" dirty="0"/>
        </a:p>
        <a:p>
          <a:pPr marL="285750" lvl="1" indent="-285750" algn="l" defTabSz="1422400">
            <a:lnSpc>
              <a:spcPct val="90000"/>
            </a:lnSpc>
            <a:spcBef>
              <a:spcPct val="0"/>
            </a:spcBef>
            <a:spcAft>
              <a:spcPct val="15000"/>
            </a:spcAft>
            <a:buChar char="•"/>
          </a:pPr>
          <a:r>
            <a:rPr lang="en-US" sz="3200" kern="1200" dirty="0"/>
            <a:t>Do I feel well?</a:t>
          </a:r>
        </a:p>
        <a:p>
          <a:pPr marL="285750" lvl="1" indent="-285750" algn="l" defTabSz="1422400">
            <a:lnSpc>
              <a:spcPct val="90000"/>
            </a:lnSpc>
            <a:spcBef>
              <a:spcPct val="0"/>
            </a:spcBef>
            <a:spcAft>
              <a:spcPct val="15000"/>
            </a:spcAft>
            <a:buChar char="•"/>
          </a:pPr>
          <a:endParaRPr lang="en-US" sz="3200" kern="1200" dirty="0"/>
        </a:p>
        <a:p>
          <a:pPr marL="285750" lvl="1" indent="-285750" algn="l" defTabSz="1422400">
            <a:lnSpc>
              <a:spcPct val="90000"/>
            </a:lnSpc>
            <a:spcBef>
              <a:spcPct val="0"/>
            </a:spcBef>
            <a:spcAft>
              <a:spcPct val="15000"/>
            </a:spcAft>
            <a:buChar char="•"/>
          </a:pPr>
          <a:r>
            <a:rPr lang="en-US" sz="3200" kern="1200" dirty="0"/>
            <a:t>How much energy do I have during a regular day?</a:t>
          </a:r>
        </a:p>
        <a:p>
          <a:pPr marL="285750" lvl="1" indent="-285750" algn="l" defTabSz="1422400">
            <a:lnSpc>
              <a:spcPct val="90000"/>
            </a:lnSpc>
            <a:spcBef>
              <a:spcPct val="0"/>
            </a:spcBef>
            <a:spcAft>
              <a:spcPct val="15000"/>
            </a:spcAft>
            <a:buChar char="•"/>
          </a:pPr>
          <a:endParaRPr lang="en-US" sz="3200" kern="1200" dirty="0"/>
        </a:p>
        <a:p>
          <a:pPr marL="285750" lvl="1" indent="-285750" algn="l" defTabSz="1422400">
            <a:lnSpc>
              <a:spcPct val="90000"/>
            </a:lnSpc>
            <a:spcBef>
              <a:spcPct val="0"/>
            </a:spcBef>
            <a:spcAft>
              <a:spcPct val="15000"/>
            </a:spcAft>
            <a:buChar char="•"/>
          </a:pPr>
          <a:r>
            <a:rPr lang="en-US" sz="3200" kern="1200" dirty="0"/>
            <a:t>Do I have any chronic health issues? </a:t>
          </a:r>
        </a:p>
      </dsp:txBody>
      <dsp:txXfrm>
        <a:off x="155704" y="80124"/>
        <a:ext cx="4455060" cy="5517564"/>
      </dsp:txXfrm>
    </dsp:sp>
    <dsp:sp modelId="{910B4BA6-E725-4285-8B18-91F850ACDEE1}">
      <dsp:nvSpPr>
        <dsp:cNvPr id="0" name=""/>
        <dsp:cNvSpPr/>
      </dsp:nvSpPr>
      <dsp:spPr>
        <a:xfrm rot="54952">
          <a:off x="4301876" y="-545790"/>
          <a:ext cx="1242183" cy="553818"/>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a:p>
      </dsp:txBody>
      <dsp:txXfrm>
        <a:off x="4301887" y="-436354"/>
        <a:ext cx="1076038" cy="332290"/>
      </dsp:txXfrm>
    </dsp:sp>
    <dsp:sp modelId="{B3F8142C-F314-478F-81AC-3630CCB32A3F}">
      <dsp:nvSpPr>
        <dsp:cNvPr id="0" name=""/>
        <dsp:cNvSpPr/>
      </dsp:nvSpPr>
      <dsp:spPr>
        <a:xfrm>
          <a:off x="6059537" y="-668559"/>
          <a:ext cx="3437051" cy="1335961"/>
        </a:xfrm>
        <a:prstGeom prst="roundRect">
          <a:avLst>
            <a:gd name="adj" fmla="val 10000"/>
          </a:avLst>
        </a:prstGeom>
        <a:solidFill>
          <a:srgbClr val="4D8BC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121920" numCol="1" spcCol="1270" anchor="t" anchorCtr="0">
          <a:noAutofit/>
        </a:bodyPr>
        <a:lstStyle/>
        <a:p>
          <a:pPr marL="0" lvl="0" indent="0" algn="l" defTabSz="1422400">
            <a:lnSpc>
              <a:spcPct val="90000"/>
            </a:lnSpc>
            <a:spcBef>
              <a:spcPct val="0"/>
            </a:spcBef>
            <a:spcAft>
              <a:spcPct val="35000"/>
            </a:spcAft>
            <a:buNone/>
          </a:pPr>
          <a:r>
            <a:rPr lang="en-US" sz="3200" kern="1200" dirty="0"/>
            <a:t>Emotionally?</a:t>
          </a:r>
        </a:p>
      </dsp:txBody>
      <dsp:txXfrm>
        <a:off x="6059537" y="-668559"/>
        <a:ext cx="3437051" cy="890641"/>
      </dsp:txXfrm>
    </dsp:sp>
    <dsp:sp modelId="{E968D5BF-7734-40A4-AFFC-D491D1971862}">
      <dsp:nvSpPr>
        <dsp:cNvPr id="0" name=""/>
        <dsp:cNvSpPr/>
      </dsp:nvSpPr>
      <dsp:spPr>
        <a:xfrm>
          <a:off x="5642624" y="222081"/>
          <a:ext cx="5181350" cy="5420688"/>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2232385"/>
              <a:satOff val="13449"/>
              <a:lumOff val="107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27584" rIns="227584" bIns="227584" numCol="1" spcCol="1270" anchor="t" anchorCtr="0">
          <a:noAutofit/>
        </a:bodyPr>
        <a:lstStyle/>
        <a:p>
          <a:pPr marL="285750" lvl="1" indent="-285750" algn="l" defTabSz="1422400">
            <a:lnSpc>
              <a:spcPct val="90000"/>
            </a:lnSpc>
            <a:spcBef>
              <a:spcPct val="0"/>
            </a:spcBef>
            <a:spcAft>
              <a:spcPct val="15000"/>
            </a:spcAft>
            <a:buChar char="•"/>
          </a:pPr>
          <a:r>
            <a:rPr lang="en-US" sz="3200" kern="1200" dirty="0"/>
            <a:t>Am I switching emotions frequently?</a:t>
          </a:r>
        </a:p>
        <a:p>
          <a:pPr marL="285750" lvl="1" indent="-285750" algn="l" defTabSz="1422400">
            <a:lnSpc>
              <a:spcPct val="90000"/>
            </a:lnSpc>
            <a:spcBef>
              <a:spcPct val="0"/>
            </a:spcBef>
            <a:spcAft>
              <a:spcPct val="15000"/>
            </a:spcAft>
            <a:buChar char="•"/>
          </a:pPr>
          <a:endParaRPr lang="en-US" sz="3200" kern="1200" dirty="0"/>
        </a:p>
        <a:p>
          <a:pPr marL="285750" lvl="1" indent="-285750" algn="l" defTabSz="1422400">
            <a:lnSpc>
              <a:spcPct val="90000"/>
            </a:lnSpc>
            <a:spcBef>
              <a:spcPct val="0"/>
            </a:spcBef>
            <a:spcAft>
              <a:spcPct val="15000"/>
            </a:spcAft>
            <a:buChar char="•"/>
          </a:pPr>
          <a:r>
            <a:rPr lang="en-US" sz="3200" kern="1200" dirty="0"/>
            <a:t>Do I confuse others with my moods?</a:t>
          </a:r>
        </a:p>
        <a:p>
          <a:pPr marL="285750" lvl="1" indent="-285750" algn="l" defTabSz="1422400">
            <a:lnSpc>
              <a:spcPct val="90000"/>
            </a:lnSpc>
            <a:spcBef>
              <a:spcPct val="0"/>
            </a:spcBef>
            <a:spcAft>
              <a:spcPct val="15000"/>
            </a:spcAft>
            <a:buChar char="•"/>
          </a:pPr>
          <a:endParaRPr lang="en-US" sz="3200" kern="1200" dirty="0"/>
        </a:p>
        <a:p>
          <a:pPr marL="285750" lvl="1" indent="-285750" algn="l" defTabSz="1422400">
            <a:lnSpc>
              <a:spcPct val="90000"/>
            </a:lnSpc>
            <a:spcBef>
              <a:spcPct val="0"/>
            </a:spcBef>
            <a:spcAft>
              <a:spcPct val="15000"/>
            </a:spcAft>
            <a:buChar char="•"/>
          </a:pPr>
          <a:r>
            <a:rPr lang="en-US" sz="3200" kern="1200" dirty="0"/>
            <a:t>Can I recognize my emotions in a low stress environment?</a:t>
          </a:r>
        </a:p>
      </dsp:txBody>
      <dsp:txXfrm>
        <a:off x="5794381" y="373838"/>
        <a:ext cx="4877836" cy="5117174"/>
      </dsp:txXfrm>
    </dsp:sp>
    <dsp:sp modelId="{90A0EC4E-DF46-4857-9567-3197FAD6DAB4}">
      <dsp:nvSpPr>
        <dsp:cNvPr id="0" name=""/>
        <dsp:cNvSpPr/>
      </dsp:nvSpPr>
      <dsp:spPr>
        <a:xfrm>
          <a:off x="10155512" y="-500148"/>
          <a:ext cx="1396918" cy="553818"/>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a:p>
      </dsp:txBody>
      <dsp:txXfrm>
        <a:off x="10155512" y="-389384"/>
        <a:ext cx="1230773" cy="332290"/>
      </dsp:txXfrm>
    </dsp:sp>
    <dsp:sp modelId="{F13E2D9E-C2CD-4DF3-A5E4-C12D20D64A3C}">
      <dsp:nvSpPr>
        <dsp:cNvPr id="0" name=""/>
        <dsp:cNvSpPr/>
      </dsp:nvSpPr>
      <dsp:spPr>
        <a:xfrm>
          <a:off x="12132283" y="-668559"/>
          <a:ext cx="3737754" cy="1335961"/>
        </a:xfrm>
        <a:prstGeom prst="roundRect">
          <a:avLst>
            <a:gd name="adj" fmla="val 10000"/>
          </a:avLst>
        </a:prstGeom>
        <a:solidFill>
          <a:srgbClr val="62DA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121920" numCol="1" spcCol="1270" anchor="t" anchorCtr="0">
          <a:noAutofit/>
        </a:bodyPr>
        <a:lstStyle/>
        <a:p>
          <a:pPr marL="0" lvl="0" indent="0" algn="l" defTabSz="1422400">
            <a:lnSpc>
              <a:spcPct val="90000"/>
            </a:lnSpc>
            <a:spcBef>
              <a:spcPct val="0"/>
            </a:spcBef>
            <a:spcAft>
              <a:spcPct val="35000"/>
            </a:spcAft>
            <a:buNone/>
          </a:pPr>
          <a:r>
            <a:rPr lang="en-US" sz="3200" kern="1200" dirty="0"/>
            <a:t>Mentally?</a:t>
          </a:r>
        </a:p>
      </dsp:txBody>
      <dsp:txXfrm>
        <a:off x="12132283" y="-668559"/>
        <a:ext cx="3737754" cy="890641"/>
      </dsp:txXfrm>
    </dsp:sp>
    <dsp:sp modelId="{4C60BFB7-1E0A-4352-AB9C-7B5341594810}">
      <dsp:nvSpPr>
        <dsp:cNvPr id="0" name=""/>
        <dsp:cNvSpPr/>
      </dsp:nvSpPr>
      <dsp:spPr>
        <a:xfrm>
          <a:off x="11717230" y="222081"/>
          <a:ext cx="5478334" cy="5420688"/>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27584" rIns="227584" bIns="227584" numCol="1" spcCol="1270" anchor="t" anchorCtr="0">
          <a:noAutofit/>
        </a:bodyPr>
        <a:lstStyle/>
        <a:p>
          <a:pPr marL="285750" lvl="1" indent="-285750" algn="l" defTabSz="1422400">
            <a:lnSpc>
              <a:spcPct val="90000"/>
            </a:lnSpc>
            <a:spcBef>
              <a:spcPct val="0"/>
            </a:spcBef>
            <a:spcAft>
              <a:spcPct val="15000"/>
            </a:spcAft>
            <a:buChar char="•"/>
          </a:pPr>
          <a:r>
            <a:rPr lang="en-US" sz="3200" kern="1200" dirty="0"/>
            <a:t>Can I switch tasks easily or do I get “stuck”?</a:t>
          </a:r>
        </a:p>
        <a:p>
          <a:pPr marL="285750" lvl="1" indent="-285750" algn="l" defTabSz="1422400">
            <a:lnSpc>
              <a:spcPct val="90000"/>
            </a:lnSpc>
            <a:spcBef>
              <a:spcPct val="0"/>
            </a:spcBef>
            <a:spcAft>
              <a:spcPct val="15000"/>
            </a:spcAft>
            <a:buChar char="•"/>
          </a:pPr>
          <a:endParaRPr lang="en-US" sz="3200" kern="1200" dirty="0"/>
        </a:p>
        <a:p>
          <a:pPr marL="285750" lvl="1" indent="-285750" algn="l" defTabSz="1422400">
            <a:lnSpc>
              <a:spcPct val="90000"/>
            </a:lnSpc>
            <a:spcBef>
              <a:spcPct val="0"/>
            </a:spcBef>
            <a:spcAft>
              <a:spcPct val="15000"/>
            </a:spcAft>
            <a:buChar char="•"/>
          </a:pPr>
          <a:r>
            <a:rPr lang="en-US" sz="3200" kern="1200" dirty="0"/>
            <a:t>Do my thoughts and actions repeat often?</a:t>
          </a:r>
        </a:p>
        <a:p>
          <a:pPr marL="285750" lvl="1" indent="-285750" algn="l" defTabSz="1422400">
            <a:lnSpc>
              <a:spcPct val="90000"/>
            </a:lnSpc>
            <a:spcBef>
              <a:spcPct val="0"/>
            </a:spcBef>
            <a:spcAft>
              <a:spcPct val="15000"/>
            </a:spcAft>
            <a:buChar char="•"/>
          </a:pPr>
          <a:endParaRPr lang="en-US" sz="3200" kern="1200" dirty="0"/>
        </a:p>
        <a:p>
          <a:pPr marL="285750" lvl="1" indent="-285750" algn="l" defTabSz="1422400">
            <a:lnSpc>
              <a:spcPct val="90000"/>
            </a:lnSpc>
            <a:spcBef>
              <a:spcPct val="0"/>
            </a:spcBef>
            <a:spcAft>
              <a:spcPct val="15000"/>
            </a:spcAft>
            <a:buChar char="•"/>
          </a:pPr>
          <a:r>
            <a:rPr lang="en-US" sz="3200" kern="1200" dirty="0"/>
            <a:t> Am I able to motivate myself to get up and do daily tasks?</a:t>
          </a:r>
        </a:p>
      </dsp:txBody>
      <dsp:txXfrm>
        <a:off x="11875997" y="380848"/>
        <a:ext cx="5160800" cy="5103154"/>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3"/>
            <a:ext cx="2971800" cy="458788"/>
          </a:xfrm>
          <a:prstGeom prst="rect">
            <a:avLst/>
          </a:prstGeom>
        </p:spPr>
        <p:txBody>
          <a:bodyPr vert="horz" lIns="91440" tIns="45720" rIns="91440" bIns="45720" rtlCol="0"/>
          <a:lstStyle>
            <a:lvl1pPr algn="r">
              <a:defRPr sz="1200"/>
            </a:lvl1pPr>
          </a:lstStyle>
          <a:p>
            <a:fld id="{EDCBD0E3-E108-411E-B0EB-F1B4D27A5B14}" type="datetimeFigureOut">
              <a:rPr lang="en-US" smtClean="0"/>
              <a:t>10/31/2025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E72A14-A3D0-4B3C-A9FA-CA54F0D91782}" type="slidenum">
              <a:rPr lang="en-US" smtClean="0"/>
              <a:t>‹#›</a:t>
            </a:fld>
            <a:endParaRPr lang="en-US"/>
          </a:p>
        </p:txBody>
      </p:sp>
    </p:spTree>
    <p:extLst>
      <p:ext uri="{BB962C8B-B14F-4D97-AF65-F5344CB8AC3E}">
        <p14:creationId xmlns:p14="http://schemas.microsoft.com/office/powerpoint/2010/main" val="2922797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My name is Sam, I created Helping Hands Creations to provide free resources for the ADHD/Autistic communities or anyone they may be useful to. I am creating these free resources because I believe in providing my community the tools they need to succeed and without it being blocked behind paywalls. I highly encourage you to share my work to anyone in need, my only request is to please avoid giving my resources to businesses who would use it for monetary reasons. If you are interested in a private or group lesson, please contact me through my </a:t>
            </a:r>
            <a:r>
              <a:rPr lang="en-US" dirty="0" err="1"/>
              <a:t>patreon</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E72A14-A3D0-4B3C-A9FA-CA54F0D9178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27282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focus is understanding emotional regulation. The topic surrounding emotional regulation can be very confusing and often misunderstood. Let’s see about breaking it down on what emotional regulation is, how it can help you, and a personal strategy I advocate for.</a:t>
            </a:r>
          </a:p>
        </p:txBody>
      </p:sp>
      <p:sp>
        <p:nvSpPr>
          <p:cNvPr id="4" name="Slide Number Placeholder 3"/>
          <p:cNvSpPr>
            <a:spLocks noGrp="1"/>
          </p:cNvSpPr>
          <p:nvPr>
            <p:ph type="sldNum" sz="quarter" idx="5"/>
          </p:nvPr>
        </p:nvSpPr>
        <p:spPr/>
        <p:txBody>
          <a:bodyPr/>
          <a:lstStyle/>
          <a:p>
            <a:fld id="{3DE72A14-A3D0-4B3C-A9FA-CA54F0D91782}" type="slidenum">
              <a:rPr lang="en-US" smtClean="0"/>
              <a:t>2</a:t>
            </a:fld>
            <a:endParaRPr lang="en-US"/>
          </a:p>
        </p:txBody>
      </p:sp>
    </p:spTree>
    <p:extLst>
      <p:ext uri="{BB962C8B-B14F-4D97-AF65-F5344CB8AC3E}">
        <p14:creationId xmlns:p14="http://schemas.microsoft.com/office/powerpoint/2010/main" val="4227282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Emotional regulation is being able to self manage emotions by engaging in self care behaviors and communicating needs.</a:t>
            </a:r>
          </a:p>
          <a:p>
            <a:endParaRPr lang="en-US" dirty="0"/>
          </a:p>
          <a:p>
            <a:r>
              <a:rPr lang="en-US" dirty="0"/>
              <a:t>You first need to understand what emotional regulation is</a:t>
            </a:r>
          </a:p>
          <a:p>
            <a:r>
              <a:rPr lang="en-US" dirty="0"/>
              <a:t>Then discover different strategies that can help navigate different situations</a:t>
            </a:r>
          </a:p>
          <a:p>
            <a:r>
              <a:rPr lang="en-US" dirty="0"/>
              <a:t>And finally, the whole point of this presentation is to help communicate your needs to yourself and others</a:t>
            </a:r>
          </a:p>
          <a:p>
            <a:endParaRPr lang="en-US" dirty="0"/>
          </a:p>
        </p:txBody>
      </p:sp>
      <p:sp>
        <p:nvSpPr>
          <p:cNvPr id="4" name="Slide Number Placeholder 3"/>
          <p:cNvSpPr>
            <a:spLocks noGrp="1"/>
          </p:cNvSpPr>
          <p:nvPr>
            <p:ph type="sldNum" sz="quarter" idx="5"/>
          </p:nvPr>
        </p:nvSpPr>
        <p:spPr/>
        <p:txBody>
          <a:bodyPr/>
          <a:lstStyle/>
          <a:p>
            <a:fld id="{3DE72A14-A3D0-4B3C-A9FA-CA54F0D91782}" type="slidenum">
              <a:rPr lang="en-US" smtClean="0"/>
              <a:t>3</a:t>
            </a:fld>
            <a:endParaRPr lang="en-US"/>
          </a:p>
        </p:txBody>
      </p:sp>
    </p:spTree>
    <p:extLst>
      <p:ext uri="{BB962C8B-B14F-4D97-AF65-F5344CB8AC3E}">
        <p14:creationId xmlns:p14="http://schemas.microsoft.com/office/powerpoint/2010/main" val="1064424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agenda</a:t>
            </a:r>
          </a:p>
        </p:txBody>
      </p:sp>
      <p:sp>
        <p:nvSpPr>
          <p:cNvPr id="4" name="Slide Number Placeholder 3"/>
          <p:cNvSpPr>
            <a:spLocks noGrp="1"/>
          </p:cNvSpPr>
          <p:nvPr>
            <p:ph type="sldNum" sz="quarter" idx="5"/>
          </p:nvPr>
        </p:nvSpPr>
        <p:spPr/>
        <p:txBody>
          <a:bodyPr/>
          <a:lstStyle/>
          <a:p>
            <a:fld id="{3DE72A14-A3D0-4B3C-A9FA-CA54F0D91782}" type="slidenum">
              <a:rPr lang="en-US" smtClean="0"/>
              <a:t>4</a:t>
            </a:fld>
            <a:endParaRPr lang="en-US"/>
          </a:p>
        </p:txBody>
      </p:sp>
    </p:spTree>
    <p:extLst>
      <p:ext uri="{BB962C8B-B14F-4D97-AF65-F5344CB8AC3E}">
        <p14:creationId xmlns:p14="http://schemas.microsoft.com/office/powerpoint/2010/main" val="2069626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explore what people mean by “emotional regulation”</a:t>
            </a:r>
          </a:p>
        </p:txBody>
      </p:sp>
      <p:sp>
        <p:nvSpPr>
          <p:cNvPr id="4" name="Slide Number Placeholder 3"/>
          <p:cNvSpPr>
            <a:spLocks noGrp="1"/>
          </p:cNvSpPr>
          <p:nvPr>
            <p:ph type="sldNum" sz="quarter" idx="5"/>
          </p:nvPr>
        </p:nvSpPr>
        <p:spPr/>
        <p:txBody>
          <a:bodyPr/>
          <a:lstStyle/>
          <a:p>
            <a:fld id="{3DE72A14-A3D0-4B3C-A9FA-CA54F0D91782}" type="slidenum">
              <a:rPr lang="en-US" smtClean="0"/>
              <a:t>5</a:t>
            </a:fld>
            <a:endParaRPr lang="en-US"/>
          </a:p>
        </p:txBody>
      </p:sp>
    </p:spTree>
    <p:extLst>
      <p:ext uri="{BB962C8B-B14F-4D97-AF65-F5344CB8AC3E}">
        <p14:creationId xmlns:p14="http://schemas.microsoft.com/office/powerpoint/2010/main" val="1082425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 dysregulated means you are struggling to return to your calm state after something brought about intense emotions </a:t>
            </a:r>
          </a:p>
          <a:p>
            <a:endParaRPr lang="en-US" dirty="0"/>
          </a:p>
          <a:p>
            <a:r>
              <a:rPr lang="en-US" dirty="0"/>
              <a:t>Emotional regulation is your ability to control and self manage your own emotions </a:t>
            </a:r>
          </a:p>
          <a:p>
            <a:endParaRPr lang="en-US" dirty="0"/>
          </a:p>
          <a:p>
            <a:r>
              <a:rPr lang="en-US" dirty="0"/>
              <a:t>Babies have no emotional regulation: when they cry, it can mean ANYTHING is wrong </a:t>
            </a:r>
          </a:p>
          <a:p>
            <a:endParaRPr lang="en-US" dirty="0"/>
          </a:p>
          <a:p>
            <a:r>
              <a:rPr lang="en-US" dirty="0"/>
              <a:t>But as we get older, we are expected to learn more and more independence with our own emotions</a:t>
            </a:r>
          </a:p>
          <a:p>
            <a:endParaRPr lang="en-US" dirty="0"/>
          </a:p>
        </p:txBody>
      </p:sp>
      <p:sp>
        <p:nvSpPr>
          <p:cNvPr id="4" name="Slide Number Placeholder 3"/>
          <p:cNvSpPr>
            <a:spLocks noGrp="1"/>
          </p:cNvSpPr>
          <p:nvPr>
            <p:ph type="sldNum" sz="quarter" idx="5"/>
          </p:nvPr>
        </p:nvSpPr>
        <p:spPr/>
        <p:txBody>
          <a:bodyPr/>
          <a:lstStyle/>
          <a:p>
            <a:fld id="{3DE72A14-A3D0-4B3C-A9FA-CA54F0D91782}" type="slidenum">
              <a:rPr lang="en-US" smtClean="0"/>
              <a:t>6</a:t>
            </a:fld>
            <a:endParaRPr lang="en-US"/>
          </a:p>
        </p:txBody>
      </p:sp>
    </p:spTree>
    <p:extLst>
      <p:ext uri="{BB962C8B-B14F-4D97-AF65-F5344CB8AC3E}">
        <p14:creationId xmlns:p14="http://schemas.microsoft.com/office/powerpoint/2010/main" val="2892347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of yourself as a campfire, outside forces like: wind, rain, other people will change how strong or weak the fire is</a:t>
            </a:r>
          </a:p>
          <a:p>
            <a:endParaRPr lang="en-US" dirty="0"/>
          </a:p>
          <a:p>
            <a:r>
              <a:rPr lang="en-US" dirty="0"/>
              <a:t>Emotional regulation is being able to react to these situations and recover with or without support</a:t>
            </a:r>
          </a:p>
          <a:p>
            <a:endParaRPr lang="en-US" dirty="0"/>
          </a:p>
          <a:p>
            <a:endParaRPr lang="en-US" dirty="0"/>
          </a:p>
        </p:txBody>
      </p:sp>
      <p:sp>
        <p:nvSpPr>
          <p:cNvPr id="4" name="Slide Number Placeholder 3"/>
          <p:cNvSpPr>
            <a:spLocks noGrp="1"/>
          </p:cNvSpPr>
          <p:nvPr>
            <p:ph type="sldNum" sz="quarter" idx="5"/>
          </p:nvPr>
        </p:nvSpPr>
        <p:spPr/>
        <p:txBody>
          <a:bodyPr/>
          <a:lstStyle/>
          <a:p>
            <a:fld id="{3DE72A14-A3D0-4B3C-A9FA-CA54F0D91782}" type="slidenum">
              <a:rPr lang="en-US" smtClean="0"/>
              <a:t>7</a:t>
            </a:fld>
            <a:endParaRPr lang="en-US"/>
          </a:p>
        </p:txBody>
      </p:sp>
    </p:spTree>
    <p:extLst>
      <p:ext uri="{BB962C8B-B14F-4D97-AF65-F5344CB8AC3E}">
        <p14:creationId xmlns:p14="http://schemas.microsoft.com/office/powerpoint/2010/main" val="2463145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586BD-4426-07F2-22B7-B0E70B85D3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3BCD92-54D3-0B68-CE48-90E9FDE1D2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AFE415-D36A-74CA-5551-3B461F924BD9}"/>
              </a:ext>
            </a:extLst>
          </p:cNvPr>
          <p:cNvSpPr>
            <a:spLocks noGrp="1"/>
          </p:cNvSpPr>
          <p:nvPr>
            <p:ph type="body" idx="1"/>
          </p:nvPr>
        </p:nvSpPr>
        <p:spPr/>
        <p:txBody>
          <a:bodyPr/>
          <a:lstStyle/>
          <a:p>
            <a:r>
              <a:rPr lang="en-US" dirty="0"/>
              <a:t>To the typical person with strong emotional regulation, they understand the social expectation of controlling their emotions to prevent others from feeling any side effects of the situation and to avoid social repercussions and conflicts </a:t>
            </a:r>
          </a:p>
          <a:p>
            <a:endParaRPr lang="en-US" dirty="0"/>
          </a:p>
          <a:p>
            <a:r>
              <a:rPr lang="en-US" dirty="0"/>
              <a:t>Think of someone being fired and getting a call while at Walmart</a:t>
            </a:r>
          </a:p>
          <a:p>
            <a:endParaRPr lang="en-US" dirty="0"/>
          </a:p>
          <a:p>
            <a:r>
              <a:rPr lang="en-US" dirty="0"/>
              <a:t>It’s perfectly normal to be very upset! But most people would want that person to calmly exit the store and then get upset and maybe cry and then do something to get their mind off of the situation</a:t>
            </a:r>
          </a:p>
          <a:p>
            <a:endParaRPr lang="en-US" dirty="0"/>
          </a:p>
          <a:p>
            <a:r>
              <a:rPr lang="en-US" dirty="0"/>
              <a:t>If they cried or screamed in the store, it may scare people who don’t know the situation</a:t>
            </a:r>
          </a:p>
          <a:p>
            <a:endParaRPr lang="en-US" dirty="0"/>
          </a:p>
          <a:p>
            <a:r>
              <a:rPr lang="en-US" dirty="0"/>
              <a:t>It might even cause security to have to escort them out</a:t>
            </a:r>
          </a:p>
          <a:p>
            <a:endParaRPr lang="en-US" dirty="0"/>
          </a:p>
          <a:p>
            <a:r>
              <a:rPr lang="en-US" dirty="0"/>
              <a:t>Being able to emotionally regulate yourself will improve your overall health and social situations</a:t>
            </a:r>
          </a:p>
        </p:txBody>
      </p:sp>
      <p:sp>
        <p:nvSpPr>
          <p:cNvPr id="4" name="Slide Number Placeholder 3">
            <a:extLst>
              <a:ext uri="{FF2B5EF4-FFF2-40B4-BE49-F238E27FC236}">
                <a16:creationId xmlns:a16="http://schemas.microsoft.com/office/drawing/2014/main" id="{E0869D42-6FC4-6EC0-62DD-EB8235B804A2}"/>
              </a:ext>
            </a:extLst>
          </p:cNvPr>
          <p:cNvSpPr>
            <a:spLocks noGrp="1"/>
          </p:cNvSpPr>
          <p:nvPr>
            <p:ph type="sldNum" sz="quarter" idx="5"/>
          </p:nvPr>
        </p:nvSpPr>
        <p:spPr/>
        <p:txBody>
          <a:bodyPr/>
          <a:lstStyle/>
          <a:p>
            <a:fld id="{3DE72A14-A3D0-4B3C-A9FA-CA54F0D91782}" type="slidenum">
              <a:rPr lang="en-US" smtClean="0"/>
              <a:t>8</a:t>
            </a:fld>
            <a:endParaRPr lang="en-US"/>
          </a:p>
        </p:txBody>
      </p:sp>
    </p:spTree>
    <p:extLst>
      <p:ext uri="{BB962C8B-B14F-4D97-AF65-F5344CB8AC3E}">
        <p14:creationId xmlns:p14="http://schemas.microsoft.com/office/powerpoint/2010/main" val="229791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25878-E5EE-1F20-CD13-A922AF974D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9E20C3-1D05-C561-1A8E-8EBF2F9467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C0F408-DEB5-F961-1C24-D646291FC445}"/>
              </a:ext>
            </a:extLst>
          </p:cNvPr>
          <p:cNvSpPr>
            <a:spLocks noGrp="1"/>
          </p:cNvSpPr>
          <p:nvPr>
            <p:ph type="body" idx="1"/>
          </p:nvPr>
        </p:nvSpPr>
        <p:spPr/>
        <p:txBody>
          <a:bodyPr/>
          <a:lstStyle/>
          <a:p>
            <a:r>
              <a:rPr lang="en-US" dirty="0"/>
              <a:t>Being able to emotionally regulate yourself opens so many doors!</a:t>
            </a:r>
          </a:p>
          <a:p>
            <a:endParaRPr lang="en-US" dirty="0"/>
          </a:p>
          <a:p>
            <a:r>
              <a:rPr lang="en-US" dirty="0"/>
              <a:t>You can become more independent, have more privacy when something happens that upsets you</a:t>
            </a:r>
          </a:p>
          <a:p>
            <a:endParaRPr lang="en-US" dirty="0"/>
          </a:p>
          <a:p>
            <a:r>
              <a:rPr lang="en-US" dirty="0"/>
              <a:t>You will find less conflicts day to day and notice how others navigate their emotions</a:t>
            </a:r>
          </a:p>
          <a:p>
            <a:endParaRPr lang="en-US" dirty="0"/>
          </a:p>
          <a:p>
            <a:r>
              <a:rPr lang="en-US" dirty="0"/>
              <a:t>Arguments will become more productive and cause less resentment </a:t>
            </a:r>
          </a:p>
          <a:p>
            <a:endParaRPr lang="en-US" dirty="0"/>
          </a:p>
          <a:p>
            <a:r>
              <a:rPr lang="en-US" dirty="0"/>
              <a:t>And you may even feel less sick from the emotional stress</a:t>
            </a:r>
          </a:p>
        </p:txBody>
      </p:sp>
      <p:sp>
        <p:nvSpPr>
          <p:cNvPr id="4" name="Slide Number Placeholder 3">
            <a:extLst>
              <a:ext uri="{FF2B5EF4-FFF2-40B4-BE49-F238E27FC236}">
                <a16:creationId xmlns:a16="http://schemas.microsoft.com/office/drawing/2014/main" id="{4039EB22-6DF6-CCDC-3073-24502249E3DA}"/>
              </a:ext>
            </a:extLst>
          </p:cNvPr>
          <p:cNvSpPr>
            <a:spLocks noGrp="1"/>
          </p:cNvSpPr>
          <p:nvPr>
            <p:ph type="sldNum" sz="quarter" idx="5"/>
          </p:nvPr>
        </p:nvSpPr>
        <p:spPr/>
        <p:txBody>
          <a:bodyPr/>
          <a:lstStyle/>
          <a:p>
            <a:fld id="{3DE72A14-A3D0-4B3C-A9FA-CA54F0D91782}" type="slidenum">
              <a:rPr lang="en-US" smtClean="0"/>
              <a:t>9</a:t>
            </a:fld>
            <a:endParaRPr lang="en-US"/>
          </a:p>
        </p:txBody>
      </p:sp>
    </p:spTree>
    <p:extLst>
      <p:ext uri="{BB962C8B-B14F-4D97-AF65-F5344CB8AC3E}">
        <p14:creationId xmlns:p14="http://schemas.microsoft.com/office/powerpoint/2010/main" val="229399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Autism and ADHD mean we experience information/emotions/situations differently from the average person</a:t>
            </a:r>
          </a:p>
          <a:p>
            <a:endParaRPr lang="en-US" dirty="0"/>
          </a:p>
          <a:p>
            <a:r>
              <a:rPr lang="en-US" dirty="0"/>
              <a:t>Even within our communities we are very different from one another!</a:t>
            </a:r>
          </a:p>
          <a:p>
            <a:endParaRPr lang="en-US" dirty="0"/>
          </a:p>
          <a:p>
            <a:r>
              <a:rPr lang="en-US" dirty="0"/>
              <a:t>So that means it IS a journey to discover our own feelings and what works for us</a:t>
            </a:r>
          </a:p>
          <a:p>
            <a:endParaRPr lang="en-US" dirty="0"/>
          </a:p>
          <a:p>
            <a:r>
              <a:rPr lang="en-US" dirty="0"/>
              <a:t>Each of us comes from our own unique situations, but just because we may struggle with emotional regulation doesn’t mean we can’t improve with practice</a:t>
            </a:r>
          </a:p>
        </p:txBody>
      </p:sp>
      <p:sp>
        <p:nvSpPr>
          <p:cNvPr id="4" name="Slide Number Placeholder 3"/>
          <p:cNvSpPr>
            <a:spLocks noGrp="1"/>
          </p:cNvSpPr>
          <p:nvPr>
            <p:ph type="sldNum" sz="quarter" idx="5"/>
          </p:nvPr>
        </p:nvSpPr>
        <p:spPr/>
        <p:txBody>
          <a:bodyPr/>
          <a:lstStyle/>
          <a:p>
            <a:fld id="{3DE72A14-A3D0-4B3C-A9FA-CA54F0D91782}" type="slidenum">
              <a:rPr lang="en-US" smtClean="0"/>
              <a:t>10</a:t>
            </a:fld>
            <a:endParaRPr lang="en-US"/>
          </a:p>
        </p:txBody>
      </p:sp>
    </p:spTree>
    <p:extLst>
      <p:ext uri="{BB962C8B-B14F-4D97-AF65-F5344CB8AC3E}">
        <p14:creationId xmlns:p14="http://schemas.microsoft.com/office/powerpoint/2010/main" val="198873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common “culture clash” I have is with neurotypical people</a:t>
            </a:r>
          </a:p>
          <a:p>
            <a:endParaRPr lang="en-US" dirty="0"/>
          </a:p>
          <a:p>
            <a:r>
              <a:rPr lang="en-US" dirty="0"/>
              <a:t>It’s not on purpose, we just experience emotions differently and have different perspectives on what is important</a:t>
            </a:r>
          </a:p>
          <a:p>
            <a:endParaRPr lang="en-US" dirty="0"/>
          </a:p>
          <a:p>
            <a:r>
              <a:rPr lang="en-US" dirty="0"/>
              <a:t>We also don’t use language in the same way</a:t>
            </a:r>
          </a:p>
          <a:p>
            <a:endParaRPr lang="en-US" dirty="0"/>
          </a:p>
          <a:p>
            <a:r>
              <a:rPr lang="en-US" dirty="0"/>
              <a:t>What is a big deal to us, may not be to them and vice versa </a:t>
            </a:r>
          </a:p>
          <a:p>
            <a:endParaRPr lang="en-US" dirty="0"/>
          </a:p>
          <a:p>
            <a:r>
              <a:rPr lang="en-US" dirty="0"/>
              <a:t>We also take a lot of things they say at face value when they actually have hidden meanings behind them</a:t>
            </a:r>
          </a:p>
          <a:p>
            <a:endParaRPr lang="en-US" dirty="0"/>
          </a:p>
          <a:p>
            <a:r>
              <a:rPr lang="en-US" dirty="0"/>
              <a:t>“deal with it”  they don’t mean to simply stop being mad, they are saying this isn’t the time or place or way to do it</a:t>
            </a:r>
          </a:p>
          <a:p>
            <a:endParaRPr lang="en-US" dirty="0"/>
          </a:p>
          <a:p>
            <a:r>
              <a:rPr lang="en-US" dirty="0"/>
              <a:t>They are expecting you to deal with your emotions on your own time and in whatever way you need to help with the situation </a:t>
            </a:r>
          </a:p>
          <a:p>
            <a:endParaRPr lang="en-US" dirty="0"/>
          </a:p>
          <a:p>
            <a:r>
              <a:rPr lang="en-US" dirty="0"/>
              <a:t>They are most likely uncomfortable or even angry at how it’s affecting them </a:t>
            </a:r>
          </a:p>
          <a:p>
            <a:endParaRPr lang="en-US" dirty="0"/>
          </a:p>
          <a:p>
            <a:r>
              <a:rPr lang="en-US" dirty="0"/>
              <a:t>So many of these common phrases can cause a lot of confusion, but that’s why we are here today to learn more about emotional regulation </a:t>
            </a:r>
          </a:p>
        </p:txBody>
      </p:sp>
      <p:sp>
        <p:nvSpPr>
          <p:cNvPr id="4" name="Slide Number Placeholder 3"/>
          <p:cNvSpPr>
            <a:spLocks noGrp="1"/>
          </p:cNvSpPr>
          <p:nvPr>
            <p:ph type="sldNum" sz="quarter" idx="5"/>
          </p:nvPr>
        </p:nvSpPr>
        <p:spPr/>
        <p:txBody>
          <a:bodyPr/>
          <a:lstStyle/>
          <a:p>
            <a:fld id="{3DE72A14-A3D0-4B3C-A9FA-CA54F0D91782}" type="slidenum">
              <a:rPr lang="en-US" smtClean="0"/>
              <a:t>11</a:t>
            </a:fld>
            <a:endParaRPr lang="en-US"/>
          </a:p>
        </p:txBody>
      </p:sp>
    </p:spTree>
    <p:extLst>
      <p:ext uri="{BB962C8B-B14F-4D97-AF65-F5344CB8AC3E}">
        <p14:creationId xmlns:p14="http://schemas.microsoft.com/office/powerpoint/2010/main" val="2464696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explore how to emotionally regulate </a:t>
            </a:r>
          </a:p>
        </p:txBody>
      </p:sp>
      <p:sp>
        <p:nvSpPr>
          <p:cNvPr id="4" name="Slide Number Placeholder 3"/>
          <p:cNvSpPr>
            <a:spLocks noGrp="1"/>
          </p:cNvSpPr>
          <p:nvPr>
            <p:ph type="sldNum" sz="quarter" idx="5"/>
          </p:nvPr>
        </p:nvSpPr>
        <p:spPr/>
        <p:txBody>
          <a:bodyPr/>
          <a:lstStyle/>
          <a:p>
            <a:fld id="{3DE72A14-A3D0-4B3C-A9FA-CA54F0D91782}" type="slidenum">
              <a:rPr lang="en-US" smtClean="0"/>
              <a:t>12</a:t>
            </a:fld>
            <a:endParaRPr lang="en-US"/>
          </a:p>
        </p:txBody>
      </p:sp>
    </p:spTree>
    <p:extLst>
      <p:ext uri="{BB962C8B-B14F-4D97-AF65-F5344CB8AC3E}">
        <p14:creationId xmlns:p14="http://schemas.microsoft.com/office/powerpoint/2010/main" val="4255552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goal will ALWAYS to return to a calm state</a:t>
            </a:r>
          </a:p>
          <a:p>
            <a:endParaRPr lang="en-US" dirty="0"/>
          </a:p>
          <a:p>
            <a:r>
              <a:rPr lang="en-US" dirty="0"/>
              <a:t>This does NOT mean you stop being mad, it just means you are able to control the emotion enough that you can either walk away or continue what you were doing before</a:t>
            </a:r>
          </a:p>
          <a:p>
            <a:endParaRPr lang="en-US" dirty="0"/>
          </a:p>
          <a:p>
            <a:r>
              <a:rPr lang="en-US" dirty="0"/>
              <a:t>Imagine if you were SUPER EXCITED ALL THE TIME!! </a:t>
            </a:r>
          </a:p>
          <a:p>
            <a:endParaRPr lang="en-US" dirty="0"/>
          </a:p>
          <a:p>
            <a:r>
              <a:rPr lang="en-US" dirty="0"/>
              <a:t>That sounds exhausting! Haha </a:t>
            </a:r>
          </a:p>
          <a:p>
            <a:endParaRPr lang="en-US" dirty="0"/>
          </a:p>
          <a:p>
            <a:r>
              <a:rPr lang="en-US" dirty="0"/>
              <a:t>It’s not about being a super happy, go lucky person, it’s about learning to keep your emotions from being TOO intense to where they affect your daily life</a:t>
            </a:r>
          </a:p>
        </p:txBody>
      </p:sp>
      <p:sp>
        <p:nvSpPr>
          <p:cNvPr id="4" name="Slide Number Placeholder 3"/>
          <p:cNvSpPr>
            <a:spLocks noGrp="1"/>
          </p:cNvSpPr>
          <p:nvPr>
            <p:ph type="sldNum" sz="quarter" idx="5"/>
          </p:nvPr>
        </p:nvSpPr>
        <p:spPr/>
        <p:txBody>
          <a:bodyPr/>
          <a:lstStyle/>
          <a:p>
            <a:fld id="{3DE72A14-A3D0-4B3C-A9FA-CA54F0D91782}" type="slidenum">
              <a:rPr lang="en-US" smtClean="0"/>
              <a:t>13</a:t>
            </a:fld>
            <a:endParaRPr lang="en-US"/>
          </a:p>
        </p:txBody>
      </p:sp>
    </p:spTree>
    <p:extLst>
      <p:ext uri="{BB962C8B-B14F-4D97-AF65-F5344CB8AC3E}">
        <p14:creationId xmlns:p14="http://schemas.microsoft.com/office/powerpoint/2010/main" val="4160332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your baseline is going to feel different from other people’s baseline</a:t>
            </a:r>
          </a:p>
          <a:p>
            <a:endParaRPr lang="en-US" dirty="0"/>
          </a:p>
          <a:p>
            <a:r>
              <a:rPr lang="en-US" dirty="0"/>
              <a:t>I’m normally a fairly energetic person, so my leg is constantly bouncing </a:t>
            </a:r>
          </a:p>
          <a:p>
            <a:endParaRPr lang="en-US" dirty="0"/>
          </a:p>
          <a:p>
            <a:r>
              <a:rPr lang="en-US" dirty="0"/>
              <a:t>But if my partner was bouncing his leg, I would immediately know he is dysregulated and could use a break </a:t>
            </a:r>
          </a:p>
          <a:p>
            <a:endParaRPr lang="en-US" dirty="0"/>
          </a:p>
          <a:p>
            <a:endParaRPr lang="en-US" dirty="0"/>
          </a:p>
          <a:p>
            <a:r>
              <a:rPr lang="en-US" dirty="0"/>
              <a:t>Being able to self monitor will also help you prevent the situation from escalating into a meltdown so it’s important to learn how you feel usually day to day</a:t>
            </a:r>
          </a:p>
          <a:p>
            <a:endParaRPr lang="en-US" dirty="0"/>
          </a:p>
          <a:p>
            <a:r>
              <a:rPr lang="en-US" dirty="0"/>
              <a:t>If you know someone who struggles with emotional regulation, helping them with your observations (with their permission) may also help them</a:t>
            </a:r>
          </a:p>
        </p:txBody>
      </p:sp>
      <p:sp>
        <p:nvSpPr>
          <p:cNvPr id="4" name="Slide Number Placeholder 3"/>
          <p:cNvSpPr>
            <a:spLocks noGrp="1"/>
          </p:cNvSpPr>
          <p:nvPr>
            <p:ph type="sldNum" sz="quarter" idx="5"/>
          </p:nvPr>
        </p:nvSpPr>
        <p:spPr/>
        <p:txBody>
          <a:bodyPr/>
          <a:lstStyle/>
          <a:p>
            <a:fld id="{3DE72A14-A3D0-4B3C-A9FA-CA54F0D91782}" type="slidenum">
              <a:rPr lang="en-US" smtClean="0"/>
              <a:t>14</a:t>
            </a:fld>
            <a:endParaRPr lang="en-US"/>
          </a:p>
        </p:txBody>
      </p:sp>
    </p:spTree>
    <p:extLst>
      <p:ext uri="{BB962C8B-B14F-4D97-AF65-F5344CB8AC3E}">
        <p14:creationId xmlns:p14="http://schemas.microsoft.com/office/powerpoint/2010/main" val="2730562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Did you hurt yourself or are you feeling your chronic pain more today because you are upset?</a:t>
            </a:r>
          </a:p>
          <a:p>
            <a:endParaRPr lang="en-US" dirty="0"/>
          </a:p>
          <a:p>
            <a:r>
              <a:rPr lang="en-US" dirty="0"/>
              <a:t>You very suddenly don’t want to get out of bed, are you sick or did something happen?</a:t>
            </a:r>
          </a:p>
          <a:p>
            <a:endParaRPr lang="en-US" dirty="0"/>
          </a:p>
          <a:p>
            <a:r>
              <a:rPr lang="en-US" dirty="0"/>
              <a:t>A friend learns to ignore your Disney tears during movies because you know how to return to baseline as soon as the movie is done</a:t>
            </a:r>
          </a:p>
          <a:p>
            <a:endParaRPr lang="en-US" dirty="0"/>
          </a:p>
          <a:p>
            <a:r>
              <a:rPr lang="en-US" dirty="0"/>
              <a:t>your emotions’ intensity when you are hungry, no skipping lunch!</a:t>
            </a:r>
          </a:p>
          <a:p>
            <a:endParaRPr lang="en-US" dirty="0"/>
          </a:p>
        </p:txBody>
      </p:sp>
      <p:sp>
        <p:nvSpPr>
          <p:cNvPr id="4" name="Slide Number Placeholder 3"/>
          <p:cNvSpPr>
            <a:spLocks noGrp="1"/>
          </p:cNvSpPr>
          <p:nvPr>
            <p:ph type="sldNum" sz="quarter" idx="5"/>
          </p:nvPr>
        </p:nvSpPr>
        <p:spPr/>
        <p:txBody>
          <a:bodyPr/>
          <a:lstStyle/>
          <a:p>
            <a:fld id="{3DE72A14-A3D0-4B3C-A9FA-CA54F0D91782}" type="slidenum">
              <a:rPr lang="en-US" smtClean="0"/>
              <a:t>15</a:t>
            </a:fld>
            <a:endParaRPr lang="en-US"/>
          </a:p>
        </p:txBody>
      </p:sp>
    </p:spTree>
    <p:extLst>
      <p:ext uri="{BB962C8B-B14F-4D97-AF65-F5344CB8AC3E}">
        <p14:creationId xmlns:p14="http://schemas.microsoft.com/office/powerpoint/2010/main" val="3442928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of us will experience different emotions in different ways</a:t>
            </a:r>
          </a:p>
          <a:p>
            <a:endParaRPr lang="en-US" dirty="0"/>
          </a:p>
          <a:p>
            <a:r>
              <a:rPr lang="en-US" dirty="0"/>
              <a:t>It’s important to realize your signs of distress will be different from people around you</a:t>
            </a:r>
          </a:p>
          <a:p>
            <a:endParaRPr lang="en-US" dirty="0"/>
          </a:p>
          <a:p>
            <a:r>
              <a:rPr lang="en-US" dirty="0"/>
              <a:t>Writing down or recording a video of how you feel after something happens is great way to help you puzzle your feelings after the intensity lowers </a:t>
            </a:r>
          </a:p>
        </p:txBody>
      </p:sp>
      <p:sp>
        <p:nvSpPr>
          <p:cNvPr id="4" name="Slide Number Placeholder 3"/>
          <p:cNvSpPr>
            <a:spLocks noGrp="1"/>
          </p:cNvSpPr>
          <p:nvPr>
            <p:ph type="sldNum" sz="quarter" idx="5"/>
          </p:nvPr>
        </p:nvSpPr>
        <p:spPr/>
        <p:txBody>
          <a:bodyPr/>
          <a:lstStyle/>
          <a:p>
            <a:fld id="{3DE72A14-A3D0-4B3C-A9FA-CA54F0D91782}" type="slidenum">
              <a:rPr lang="en-US" smtClean="0"/>
              <a:t>16</a:t>
            </a:fld>
            <a:endParaRPr lang="en-US"/>
          </a:p>
        </p:txBody>
      </p:sp>
    </p:spTree>
    <p:extLst>
      <p:ext uri="{BB962C8B-B14F-4D97-AF65-F5344CB8AC3E}">
        <p14:creationId xmlns:p14="http://schemas.microsoft.com/office/powerpoint/2010/main" val="157661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 emotions invoke different physical responses </a:t>
            </a:r>
          </a:p>
          <a:p>
            <a:endParaRPr lang="en-US" dirty="0"/>
          </a:p>
          <a:p>
            <a:r>
              <a:rPr lang="en-US" dirty="0"/>
              <a:t>Feeling “blue” may calm you down physically to the point you don’t want to get out of bed or eat/drink </a:t>
            </a:r>
          </a:p>
          <a:p>
            <a:endParaRPr lang="en-US" dirty="0"/>
          </a:p>
          <a:p>
            <a:r>
              <a:rPr lang="en-US" dirty="0"/>
              <a:t>That’s JUST as unhealthy as being angry and yelling or being worried and taking off on a midnight run </a:t>
            </a:r>
          </a:p>
          <a:p>
            <a:endParaRPr lang="en-US" dirty="0"/>
          </a:p>
          <a:p>
            <a:endParaRPr lang="en-US" dirty="0"/>
          </a:p>
          <a:p>
            <a:endParaRPr lang="en-US" dirty="0"/>
          </a:p>
          <a:p>
            <a:r>
              <a:rPr lang="en-US" dirty="0"/>
              <a:t>Being mindful of what you are feeling will help you do healthy behaviors </a:t>
            </a:r>
          </a:p>
          <a:p>
            <a:endParaRPr lang="en-US" dirty="0"/>
          </a:p>
          <a:p>
            <a:r>
              <a:rPr lang="en-US" dirty="0"/>
              <a:t>So when you are feeling intense emotions, remember to ask yourself questions</a:t>
            </a:r>
          </a:p>
        </p:txBody>
      </p:sp>
      <p:sp>
        <p:nvSpPr>
          <p:cNvPr id="4" name="Slide Number Placeholder 3"/>
          <p:cNvSpPr>
            <a:spLocks noGrp="1"/>
          </p:cNvSpPr>
          <p:nvPr>
            <p:ph type="sldNum" sz="quarter" idx="5"/>
          </p:nvPr>
        </p:nvSpPr>
        <p:spPr/>
        <p:txBody>
          <a:bodyPr/>
          <a:lstStyle/>
          <a:p>
            <a:fld id="{3DE72A14-A3D0-4B3C-A9FA-CA54F0D91782}" type="slidenum">
              <a:rPr lang="en-US" smtClean="0"/>
              <a:t>17</a:t>
            </a:fld>
            <a:endParaRPr lang="en-US"/>
          </a:p>
        </p:txBody>
      </p:sp>
    </p:spTree>
    <p:extLst>
      <p:ext uri="{BB962C8B-B14F-4D97-AF65-F5344CB8AC3E}">
        <p14:creationId xmlns:p14="http://schemas.microsoft.com/office/powerpoint/2010/main" val="1661134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different activities will have different effects on your body </a:t>
            </a:r>
          </a:p>
          <a:p>
            <a:endParaRPr lang="en-US" dirty="0"/>
          </a:p>
          <a:p>
            <a:r>
              <a:rPr lang="en-US" dirty="0"/>
              <a:t>If you go running, it will get your blood moving, give you good feeling hormones that will give you an energizing boost </a:t>
            </a:r>
          </a:p>
          <a:p>
            <a:endParaRPr lang="en-US" dirty="0"/>
          </a:p>
          <a:p>
            <a:r>
              <a:rPr lang="en-US" dirty="0"/>
              <a:t>Whereas if you soak in a hot tub or listen to soft music, your body may relax</a:t>
            </a:r>
          </a:p>
          <a:p>
            <a:endParaRPr lang="en-US" dirty="0"/>
          </a:p>
          <a:p>
            <a:r>
              <a:rPr lang="en-US" dirty="0"/>
              <a:t>When you are struggling with emotional regulation, that doesn’t mean to ONLY do the one activity you like</a:t>
            </a:r>
          </a:p>
          <a:p>
            <a:endParaRPr lang="en-US" dirty="0"/>
          </a:p>
          <a:p>
            <a:r>
              <a:rPr lang="en-US" dirty="0"/>
              <a:t>If I am MAD, maybe ranting about it will make me feel MORE mad so doing a relaxing activity is better </a:t>
            </a:r>
          </a:p>
          <a:p>
            <a:endParaRPr lang="en-US" dirty="0"/>
          </a:p>
          <a:p>
            <a:r>
              <a:rPr lang="en-US" dirty="0"/>
              <a:t>If I am sad, reading sad stories on my phone in bed won’t help me in the long run</a:t>
            </a:r>
          </a:p>
          <a:p>
            <a:endParaRPr lang="en-US" dirty="0"/>
          </a:p>
          <a:p>
            <a:r>
              <a:rPr lang="en-US" dirty="0"/>
              <a:t>It’s okay to be sad or mad, but it being too INTENSE or for too LONG is not good for you</a:t>
            </a:r>
          </a:p>
        </p:txBody>
      </p:sp>
      <p:sp>
        <p:nvSpPr>
          <p:cNvPr id="4" name="Slide Number Placeholder 3"/>
          <p:cNvSpPr>
            <a:spLocks noGrp="1"/>
          </p:cNvSpPr>
          <p:nvPr>
            <p:ph type="sldNum" sz="quarter" idx="5"/>
          </p:nvPr>
        </p:nvSpPr>
        <p:spPr/>
        <p:txBody>
          <a:bodyPr/>
          <a:lstStyle/>
          <a:p>
            <a:fld id="{3DE72A14-A3D0-4B3C-A9FA-CA54F0D91782}" type="slidenum">
              <a:rPr lang="en-US" smtClean="0"/>
              <a:t>18</a:t>
            </a:fld>
            <a:endParaRPr lang="en-US"/>
          </a:p>
        </p:txBody>
      </p:sp>
    </p:spTree>
    <p:extLst>
      <p:ext uri="{BB962C8B-B14F-4D97-AF65-F5344CB8AC3E}">
        <p14:creationId xmlns:p14="http://schemas.microsoft.com/office/powerpoint/2010/main" val="11381830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7CB07-11BC-7064-5C86-D4A12F90DD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1B8F2F-8B5F-C40D-0E30-3B0821C8CA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39B0C0-9A1E-58FF-5A48-626F612ED7EA}"/>
              </a:ext>
            </a:extLst>
          </p:cNvPr>
          <p:cNvSpPr>
            <a:spLocks noGrp="1"/>
          </p:cNvSpPr>
          <p:nvPr>
            <p:ph type="body" idx="1"/>
          </p:nvPr>
        </p:nvSpPr>
        <p:spPr/>
        <p:txBody>
          <a:bodyPr/>
          <a:lstStyle/>
          <a:p>
            <a:r>
              <a:rPr lang="en-US" dirty="0"/>
              <a:t>Here are common self care activities people do to either give themselves an energizing boost or to relax </a:t>
            </a:r>
          </a:p>
          <a:p>
            <a:endParaRPr lang="en-US" dirty="0"/>
          </a:p>
          <a:p>
            <a:r>
              <a:rPr lang="en-US" dirty="0"/>
              <a:t>Remember, what works for YOU may not work for someone else</a:t>
            </a:r>
          </a:p>
          <a:p>
            <a:endParaRPr lang="en-US" dirty="0"/>
          </a:p>
          <a:p>
            <a:r>
              <a:rPr lang="en-US" dirty="0"/>
              <a:t>Socializing for me is a huge boost! But for my partner, is more likely to exhaust him into being dysregulated </a:t>
            </a:r>
          </a:p>
          <a:p>
            <a:endParaRPr lang="en-US" dirty="0"/>
          </a:p>
          <a:p>
            <a:r>
              <a:rPr lang="en-US" dirty="0"/>
              <a:t>Disclaimer: these tasks are going to be unique to you! Maybe drawing is a high energy task because of self doubt or maybe you enjoy high energy music</a:t>
            </a:r>
          </a:p>
          <a:p>
            <a:endParaRPr lang="en-US" dirty="0"/>
          </a:p>
          <a:p>
            <a:r>
              <a:rPr lang="en-US" dirty="0"/>
              <a:t>It will take time and experimenting with different tasks to discover what are YOUR energizers or relaxers</a:t>
            </a:r>
          </a:p>
        </p:txBody>
      </p:sp>
      <p:sp>
        <p:nvSpPr>
          <p:cNvPr id="4" name="Slide Number Placeholder 3">
            <a:extLst>
              <a:ext uri="{FF2B5EF4-FFF2-40B4-BE49-F238E27FC236}">
                <a16:creationId xmlns:a16="http://schemas.microsoft.com/office/drawing/2014/main" id="{556899D9-19A8-2CAE-98B8-389C194FE1F6}"/>
              </a:ext>
            </a:extLst>
          </p:cNvPr>
          <p:cNvSpPr>
            <a:spLocks noGrp="1"/>
          </p:cNvSpPr>
          <p:nvPr>
            <p:ph type="sldNum" sz="quarter" idx="5"/>
          </p:nvPr>
        </p:nvSpPr>
        <p:spPr/>
        <p:txBody>
          <a:bodyPr/>
          <a:lstStyle/>
          <a:p>
            <a:fld id="{3DE72A14-A3D0-4B3C-A9FA-CA54F0D91782}" type="slidenum">
              <a:rPr lang="en-US" smtClean="0"/>
              <a:t>19</a:t>
            </a:fld>
            <a:endParaRPr lang="en-US"/>
          </a:p>
        </p:txBody>
      </p:sp>
    </p:spTree>
    <p:extLst>
      <p:ext uri="{BB962C8B-B14F-4D97-AF65-F5344CB8AC3E}">
        <p14:creationId xmlns:p14="http://schemas.microsoft.com/office/powerpoint/2010/main" val="41127640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7C885-D70D-6799-0904-0B97707D86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4572E9-ACB0-866D-C91E-DF5BB2B9DF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2EB114-CF6E-F7D7-0DFF-C12E0F930957}"/>
              </a:ext>
            </a:extLst>
          </p:cNvPr>
          <p:cNvSpPr>
            <a:spLocks noGrp="1"/>
          </p:cNvSpPr>
          <p:nvPr>
            <p:ph type="body" idx="1"/>
          </p:nvPr>
        </p:nvSpPr>
        <p:spPr/>
        <p:txBody>
          <a:bodyPr/>
          <a:lstStyle/>
          <a:p>
            <a:r>
              <a:rPr lang="en-US" dirty="0"/>
              <a:t>The intensity of emotions can be overwhelming</a:t>
            </a:r>
          </a:p>
          <a:p>
            <a:endParaRPr lang="en-US" dirty="0"/>
          </a:p>
          <a:p>
            <a:r>
              <a:rPr lang="en-US" dirty="0"/>
              <a:t>The fire in your chest can be so distracting that it may cause you to do unwanted behaviors such as yelling</a:t>
            </a:r>
          </a:p>
          <a:p>
            <a:endParaRPr lang="en-US" dirty="0"/>
          </a:p>
          <a:p>
            <a:r>
              <a:rPr lang="en-US" dirty="0"/>
              <a:t>If the idea of taking a break is unappealing, you may want to consider using reframing and having expectations to self monitor yourself </a:t>
            </a:r>
          </a:p>
          <a:p>
            <a:endParaRPr lang="en-US" dirty="0"/>
          </a:p>
          <a:p>
            <a:r>
              <a:rPr lang="en-US" dirty="0"/>
              <a:t>To do this strategy, it means to consider your actions AS you are doing them and while you are dysregulated </a:t>
            </a:r>
          </a:p>
          <a:p>
            <a:endParaRPr lang="en-US" dirty="0"/>
          </a:p>
          <a:p>
            <a:r>
              <a:rPr lang="en-US" dirty="0"/>
              <a:t>I personally prefer using breaks to return to baseline, but with practice, mentally checking in with yourself can be an excellent strategy </a:t>
            </a:r>
          </a:p>
        </p:txBody>
      </p:sp>
      <p:sp>
        <p:nvSpPr>
          <p:cNvPr id="4" name="Slide Number Placeholder 3">
            <a:extLst>
              <a:ext uri="{FF2B5EF4-FFF2-40B4-BE49-F238E27FC236}">
                <a16:creationId xmlns:a16="http://schemas.microsoft.com/office/drawing/2014/main" id="{B466B660-9C85-2744-1971-E7E89676E3FC}"/>
              </a:ext>
            </a:extLst>
          </p:cNvPr>
          <p:cNvSpPr>
            <a:spLocks noGrp="1"/>
          </p:cNvSpPr>
          <p:nvPr>
            <p:ph type="sldNum" sz="quarter" idx="5"/>
          </p:nvPr>
        </p:nvSpPr>
        <p:spPr/>
        <p:txBody>
          <a:bodyPr/>
          <a:lstStyle/>
          <a:p>
            <a:fld id="{3DE72A14-A3D0-4B3C-A9FA-CA54F0D91782}" type="slidenum">
              <a:rPr lang="en-US" smtClean="0"/>
              <a:t>20</a:t>
            </a:fld>
            <a:endParaRPr lang="en-US"/>
          </a:p>
        </p:txBody>
      </p:sp>
    </p:spTree>
    <p:extLst>
      <p:ext uri="{BB962C8B-B14F-4D97-AF65-F5344CB8AC3E}">
        <p14:creationId xmlns:p14="http://schemas.microsoft.com/office/powerpoint/2010/main" val="46463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time, you will discover what works and what doesn’t</a:t>
            </a:r>
          </a:p>
          <a:p>
            <a:endParaRPr lang="en-US" dirty="0"/>
          </a:p>
          <a:p>
            <a:r>
              <a:rPr lang="en-US" dirty="0"/>
              <a:t>And sometimes, you know what you need but you can’t do it right away</a:t>
            </a:r>
          </a:p>
          <a:p>
            <a:endParaRPr lang="en-US" dirty="0"/>
          </a:p>
          <a:p>
            <a:r>
              <a:rPr lang="en-US" dirty="0"/>
              <a:t>You know yourself best, the end goal is to do what you need to do to safely return to your baseline and to increase your independence</a:t>
            </a:r>
          </a:p>
          <a:p>
            <a:endParaRPr lang="en-US" dirty="0"/>
          </a:p>
          <a:p>
            <a:r>
              <a:rPr lang="en-US" dirty="0"/>
              <a:t>But you can always ask for help and support if you need it, it will take time and patience to discover your needs</a:t>
            </a:r>
          </a:p>
        </p:txBody>
      </p:sp>
      <p:sp>
        <p:nvSpPr>
          <p:cNvPr id="4" name="Slide Number Placeholder 3"/>
          <p:cNvSpPr>
            <a:spLocks noGrp="1"/>
          </p:cNvSpPr>
          <p:nvPr>
            <p:ph type="sldNum" sz="quarter" idx="5"/>
          </p:nvPr>
        </p:nvSpPr>
        <p:spPr/>
        <p:txBody>
          <a:bodyPr/>
          <a:lstStyle/>
          <a:p>
            <a:fld id="{3DE72A14-A3D0-4B3C-A9FA-CA54F0D91782}" type="slidenum">
              <a:rPr lang="en-US" smtClean="0"/>
              <a:t>21</a:t>
            </a:fld>
            <a:endParaRPr lang="en-US"/>
          </a:p>
        </p:txBody>
      </p:sp>
    </p:spTree>
    <p:extLst>
      <p:ext uri="{BB962C8B-B14F-4D97-AF65-F5344CB8AC3E}">
        <p14:creationId xmlns:p14="http://schemas.microsoft.com/office/powerpoint/2010/main" val="13722792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discuss planning and practice</a:t>
            </a:r>
          </a:p>
        </p:txBody>
      </p:sp>
      <p:sp>
        <p:nvSpPr>
          <p:cNvPr id="4" name="Slide Number Placeholder 3"/>
          <p:cNvSpPr>
            <a:spLocks noGrp="1"/>
          </p:cNvSpPr>
          <p:nvPr>
            <p:ph type="sldNum" sz="quarter" idx="5"/>
          </p:nvPr>
        </p:nvSpPr>
        <p:spPr/>
        <p:txBody>
          <a:bodyPr/>
          <a:lstStyle/>
          <a:p>
            <a:fld id="{3DE72A14-A3D0-4B3C-A9FA-CA54F0D91782}" type="slidenum">
              <a:rPr lang="en-US" smtClean="0"/>
              <a:t>22</a:t>
            </a:fld>
            <a:endParaRPr lang="en-US"/>
          </a:p>
        </p:txBody>
      </p:sp>
    </p:spTree>
    <p:extLst>
      <p:ext uri="{BB962C8B-B14F-4D97-AF65-F5344CB8AC3E}">
        <p14:creationId xmlns:p14="http://schemas.microsoft.com/office/powerpoint/2010/main" val="37363861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to day, you will have a similar schedule, so finding patterns of when you struggle with emotional regulation will come with time</a:t>
            </a:r>
          </a:p>
          <a:p>
            <a:endParaRPr lang="en-US" dirty="0"/>
          </a:p>
          <a:p>
            <a:r>
              <a:rPr lang="en-US" dirty="0"/>
              <a:t>Having your family and friends help you realize when you may be dysregulated can be very helpful, but it’s also important to communicate to them WHEN you want their help</a:t>
            </a:r>
          </a:p>
          <a:p>
            <a:endParaRPr lang="en-US" dirty="0"/>
          </a:p>
          <a:p>
            <a:r>
              <a:rPr lang="en-US" dirty="0"/>
              <a:t>Having reliable fall back plans of what to do when you are upset will help you be more successful </a:t>
            </a:r>
          </a:p>
        </p:txBody>
      </p:sp>
      <p:sp>
        <p:nvSpPr>
          <p:cNvPr id="4" name="Slide Number Placeholder 3"/>
          <p:cNvSpPr>
            <a:spLocks noGrp="1"/>
          </p:cNvSpPr>
          <p:nvPr>
            <p:ph type="sldNum" sz="quarter" idx="5"/>
          </p:nvPr>
        </p:nvSpPr>
        <p:spPr/>
        <p:txBody>
          <a:bodyPr/>
          <a:lstStyle/>
          <a:p>
            <a:fld id="{3DE72A14-A3D0-4B3C-A9FA-CA54F0D91782}" type="slidenum">
              <a:rPr lang="en-US" smtClean="0"/>
              <a:t>23</a:t>
            </a:fld>
            <a:endParaRPr lang="en-US"/>
          </a:p>
        </p:txBody>
      </p:sp>
    </p:spTree>
    <p:extLst>
      <p:ext uri="{BB962C8B-B14F-4D97-AF65-F5344CB8AC3E}">
        <p14:creationId xmlns:p14="http://schemas.microsoft.com/office/powerpoint/2010/main" val="20241387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C3CCA-4B7D-0B14-3A30-DD2EEBD5FE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C61BF8-02A6-5053-E217-88B581D660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42AEEC-0599-AE5C-7906-C0110DA25EBC}"/>
              </a:ext>
            </a:extLst>
          </p:cNvPr>
          <p:cNvSpPr>
            <a:spLocks noGrp="1"/>
          </p:cNvSpPr>
          <p:nvPr>
            <p:ph type="body" idx="1"/>
          </p:nvPr>
        </p:nvSpPr>
        <p:spPr/>
        <p:txBody>
          <a:bodyPr/>
          <a:lstStyle/>
          <a:p>
            <a:r>
              <a:rPr lang="en-US" dirty="0"/>
              <a:t>Here are several scenarios of times different people struggling with their emotional regulation</a:t>
            </a:r>
          </a:p>
          <a:p>
            <a:endParaRPr lang="en-US" dirty="0"/>
          </a:p>
          <a:p>
            <a:r>
              <a:rPr lang="en-US" dirty="0"/>
              <a:t>Notice they use either a physical or mental activity to help them return to baseline</a:t>
            </a:r>
          </a:p>
          <a:p>
            <a:endParaRPr lang="en-US" dirty="0"/>
          </a:p>
          <a:p>
            <a:r>
              <a:rPr lang="en-US" dirty="0"/>
              <a:t>Now sometimes, you will just BE upset</a:t>
            </a:r>
          </a:p>
          <a:p>
            <a:endParaRPr lang="en-US" dirty="0"/>
          </a:p>
          <a:p>
            <a:r>
              <a:rPr lang="en-US" dirty="0"/>
              <a:t>These are strategies for when you want to lower the intensity of the emotion or start to recover and move forward from the situation </a:t>
            </a:r>
          </a:p>
        </p:txBody>
      </p:sp>
      <p:sp>
        <p:nvSpPr>
          <p:cNvPr id="4" name="Slide Number Placeholder 3">
            <a:extLst>
              <a:ext uri="{FF2B5EF4-FFF2-40B4-BE49-F238E27FC236}">
                <a16:creationId xmlns:a16="http://schemas.microsoft.com/office/drawing/2014/main" id="{F3656093-AD88-2327-EFF2-9C1AFACF336B}"/>
              </a:ext>
            </a:extLst>
          </p:cNvPr>
          <p:cNvSpPr>
            <a:spLocks noGrp="1"/>
          </p:cNvSpPr>
          <p:nvPr>
            <p:ph type="sldNum" sz="quarter" idx="5"/>
          </p:nvPr>
        </p:nvSpPr>
        <p:spPr/>
        <p:txBody>
          <a:bodyPr/>
          <a:lstStyle/>
          <a:p>
            <a:fld id="{3DE72A14-A3D0-4B3C-A9FA-CA54F0D91782}" type="slidenum">
              <a:rPr lang="en-US" smtClean="0"/>
              <a:t>24</a:t>
            </a:fld>
            <a:endParaRPr lang="en-US"/>
          </a:p>
        </p:txBody>
      </p:sp>
    </p:spTree>
    <p:extLst>
      <p:ext uri="{BB962C8B-B14F-4D97-AF65-F5344CB8AC3E}">
        <p14:creationId xmlns:p14="http://schemas.microsoft.com/office/powerpoint/2010/main" val="42371264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It’s very important to allow feedback when you are struggling with emotional regulation </a:t>
            </a:r>
          </a:p>
          <a:p>
            <a:pPr marL="0" indent="0">
              <a:buFontTx/>
              <a:buNone/>
            </a:pPr>
            <a:endParaRPr lang="en-US" dirty="0"/>
          </a:p>
          <a:p>
            <a:pPr marL="0" indent="0">
              <a:buFontTx/>
              <a:buNone/>
            </a:pPr>
            <a:r>
              <a:rPr lang="en-US" dirty="0"/>
              <a:t>For the simple reason, it can be hard to notice from US that we may be </a:t>
            </a:r>
            <a:r>
              <a:rPr lang="en-US" dirty="0" err="1"/>
              <a:t>overracting</a:t>
            </a:r>
            <a:r>
              <a:rPr lang="en-US" dirty="0"/>
              <a:t> to the situation or are “stuck” with the emotions</a:t>
            </a:r>
          </a:p>
          <a:p>
            <a:pPr marL="0" indent="0">
              <a:buFontTx/>
              <a:buNone/>
            </a:pPr>
            <a:endParaRPr lang="en-US" dirty="0"/>
          </a:p>
          <a:p>
            <a:pPr marL="0" indent="0">
              <a:buFontTx/>
              <a:buNone/>
            </a:pPr>
            <a:r>
              <a:rPr lang="en-US" dirty="0"/>
              <a:t>But trust has to be earned and it’s a two-way street</a:t>
            </a:r>
          </a:p>
          <a:p>
            <a:pPr marL="0" indent="0">
              <a:buFontTx/>
              <a:buNone/>
            </a:pPr>
            <a:endParaRPr lang="en-US" dirty="0"/>
          </a:p>
          <a:p>
            <a:pPr marL="0" indent="0">
              <a:buFontTx/>
              <a:buNone/>
            </a:pPr>
            <a:r>
              <a:rPr lang="en-US" dirty="0"/>
              <a:t>The biggest mistake other people will make is mistaking our emotions as not our real feelings</a:t>
            </a:r>
          </a:p>
          <a:p>
            <a:pPr marL="0" indent="0">
              <a:buFontTx/>
              <a:buNone/>
            </a:pPr>
            <a:endParaRPr lang="en-US" dirty="0"/>
          </a:p>
          <a:p>
            <a:pPr marL="0" indent="0">
              <a:buFontTx/>
              <a:buNone/>
            </a:pPr>
            <a:r>
              <a:rPr lang="en-US" dirty="0"/>
              <a:t>Just because I need to calm down before we continue the argument does NOT mean I am not “really” mad</a:t>
            </a:r>
          </a:p>
          <a:p>
            <a:pPr marL="0" indent="0">
              <a:buFontTx/>
              <a:buNone/>
            </a:pPr>
            <a:endParaRPr lang="en-US" dirty="0"/>
          </a:p>
          <a:p>
            <a:pPr marL="0" indent="0">
              <a:buFontTx/>
              <a:buNone/>
            </a:pPr>
            <a:r>
              <a:rPr lang="en-US" dirty="0"/>
              <a:t>Being dysregulated means the intensity is making the situation more difficult, but the root cause is still there</a:t>
            </a:r>
          </a:p>
          <a:p>
            <a:pPr marL="0" indent="0">
              <a:buFontTx/>
              <a:buNone/>
            </a:pPr>
            <a:endParaRPr lang="en-US" dirty="0"/>
          </a:p>
          <a:p>
            <a:pPr marL="0" indent="0">
              <a:buFontTx/>
              <a:buNone/>
            </a:pPr>
            <a:r>
              <a:rPr lang="en-US" dirty="0"/>
              <a:t>If the cause of the rift is with the support system, it’s important to acknowledge the feelings being presented </a:t>
            </a:r>
          </a:p>
          <a:p>
            <a:pPr marL="0" indent="0">
              <a:buFontTx/>
              <a:buNone/>
            </a:pPr>
            <a:endParaRPr lang="en-US" dirty="0"/>
          </a:p>
        </p:txBody>
      </p:sp>
      <p:sp>
        <p:nvSpPr>
          <p:cNvPr id="4" name="Slide Number Placeholder 3"/>
          <p:cNvSpPr>
            <a:spLocks noGrp="1"/>
          </p:cNvSpPr>
          <p:nvPr>
            <p:ph type="sldNum" sz="quarter" idx="5"/>
          </p:nvPr>
        </p:nvSpPr>
        <p:spPr/>
        <p:txBody>
          <a:bodyPr/>
          <a:lstStyle/>
          <a:p>
            <a:fld id="{3DE72A14-A3D0-4B3C-A9FA-CA54F0D91782}" type="slidenum">
              <a:rPr lang="en-US" smtClean="0"/>
              <a:t>25</a:t>
            </a:fld>
            <a:endParaRPr lang="en-US"/>
          </a:p>
        </p:txBody>
      </p:sp>
    </p:spTree>
    <p:extLst>
      <p:ext uri="{BB962C8B-B14F-4D97-AF65-F5344CB8AC3E}">
        <p14:creationId xmlns:p14="http://schemas.microsoft.com/office/powerpoint/2010/main" val="36588518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2461E-C8FE-00C3-EEAF-55385B0161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9DFC71-91C3-F896-22B4-5E1F5EB9F8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8327C9-4FBD-34AC-E3AD-2D99B80837C9}"/>
              </a:ext>
            </a:extLst>
          </p:cNvPr>
          <p:cNvSpPr>
            <a:spLocks noGrp="1"/>
          </p:cNvSpPr>
          <p:nvPr>
            <p:ph type="body" idx="1"/>
          </p:nvPr>
        </p:nvSpPr>
        <p:spPr/>
        <p:txBody>
          <a:bodyPr/>
          <a:lstStyle/>
          <a:p>
            <a:pPr marL="0" indent="0">
              <a:buFontTx/>
              <a:buNone/>
            </a:pPr>
            <a:r>
              <a:rPr lang="en-US" dirty="0"/>
              <a:t>Many people see autistic/</a:t>
            </a:r>
            <a:r>
              <a:rPr lang="en-US" dirty="0" err="1"/>
              <a:t>adhd</a:t>
            </a:r>
            <a:r>
              <a:rPr lang="en-US" dirty="0"/>
              <a:t> people’s intense responses as a sign we are “unreasonable” but it is not the feelings that are unreasonable, it is our behaviors that can be problematic</a:t>
            </a:r>
          </a:p>
          <a:p>
            <a:pPr marL="0" indent="0">
              <a:buFontTx/>
              <a:buNone/>
            </a:pPr>
            <a:endParaRPr lang="en-US" dirty="0"/>
          </a:p>
          <a:p>
            <a:pPr marL="0" indent="0">
              <a:buFontTx/>
              <a:buNone/>
            </a:pPr>
            <a:r>
              <a:rPr lang="en-US" dirty="0"/>
              <a:t>Lowering the intensity of our emotions just helps us gain control over our responses. Having an argument while being dysregulated helps no one but telling someone “you are just dysregulated” will make them feel dismissed.</a:t>
            </a:r>
          </a:p>
          <a:p>
            <a:pPr marL="0" indent="0">
              <a:buFontTx/>
              <a:buNone/>
            </a:pPr>
            <a:endParaRPr lang="en-US" dirty="0"/>
          </a:p>
          <a:p>
            <a:pPr marL="0" indent="0">
              <a:buFontTx/>
              <a:buNone/>
            </a:pPr>
            <a:r>
              <a:rPr lang="en-US" dirty="0"/>
              <a:t>Disengage, give feedback, and return to the conversation when both sides can communicate productively. A danger of using therapy like language when engaging with loved ones is…you aren’t a therapist, you are part of the situation</a:t>
            </a:r>
          </a:p>
          <a:p>
            <a:pPr marL="0" indent="0">
              <a:buFontTx/>
              <a:buNone/>
            </a:pPr>
            <a:endParaRPr lang="en-US" dirty="0"/>
          </a:p>
          <a:p>
            <a:pPr marL="0" indent="0">
              <a:buFontTx/>
              <a:buNone/>
            </a:pPr>
            <a:r>
              <a:rPr lang="en-US" dirty="0"/>
              <a:t>No one should feel attacked, the autistic/</a:t>
            </a:r>
            <a:r>
              <a:rPr lang="en-US" dirty="0" err="1"/>
              <a:t>adhd</a:t>
            </a:r>
            <a:r>
              <a:rPr lang="en-US" dirty="0"/>
              <a:t> person should NOT feel less than for struggling with their emotional regulation. It is our behaviors that should be judged rather than our struggle with emotional regulation.</a:t>
            </a:r>
          </a:p>
          <a:p>
            <a:pPr marL="0" indent="0">
              <a:buFontTx/>
              <a:buNone/>
            </a:pPr>
            <a:endParaRPr lang="en-US" dirty="0"/>
          </a:p>
          <a:p>
            <a:pPr marL="0" indent="0">
              <a:buFontTx/>
              <a:buNone/>
            </a:pPr>
            <a:r>
              <a:rPr lang="en-US" dirty="0"/>
              <a:t>It is part of our independence to ask for help in the ways WE agree too, that is why it’s important to discuss strategies before emotions are high</a:t>
            </a:r>
          </a:p>
        </p:txBody>
      </p:sp>
      <p:sp>
        <p:nvSpPr>
          <p:cNvPr id="4" name="Slide Number Placeholder 3">
            <a:extLst>
              <a:ext uri="{FF2B5EF4-FFF2-40B4-BE49-F238E27FC236}">
                <a16:creationId xmlns:a16="http://schemas.microsoft.com/office/drawing/2014/main" id="{23DFA099-FCAF-F8BF-1A90-DBB09B57647B}"/>
              </a:ext>
            </a:extLst>
          </p:cNvPr>
          <p:cNvSpPr>
            <a:spLocks noGrp="1"/>
          </p:cNvSpPr>
          <p:nvPr>
            <p:ph type="sldNum" sz="quarter" idx="5"/>
          </p:nvPr>
        </p:nvSpPr>
        <p:spPr/>
        <p:txBody>
          <a:bodyPr/>
          <a:lstStyle/>
          <a:p>
            <a:fld id="{3DE72A14-A3D0-4B3C-A9FA-CA54F0D91782}" type="slidenum">
              <a:rPr lang="en-US" smtClean="0"/>
              <a:t>26</a:t>
            </a:fld>
            <a:endParaRPr lang="en-US"/>
          </a:p>
        </p:txBody>
      </p:sp>
    </p:spTree>
    <p:extLst>
      <p:ext uri="{BB962C8B-B14F-4D97-AF65-F5344CB8AC3E}">
        <p14:creationId xmlns:p14="http://schemas.microsoft.com/office/powerpoint/2010/main" val="37052014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struggle with emotional regulation, you have to acknowledge the possible problematic behaviors that happen as a result:</a:t>
            </a:r>
          </a:p>
          <a:p>
            <a:endParaRPr lang="en-US" dirty="0"/>
          </a:p>
          <a:p>
            <a:r>
              <a:rPr lang="en-US" dirty="0"/>
              <a:t>Yelling</a:t>
            </a:r>
          </a:p>
          <a:p>
            <a:r>
              <a:rPr lang="en-US" dirty="0"/>
              <a:t>Cursing </a:t>
            </a:r>
          </a:p>
          <a:p>
            <a:r>
              <a:rPr lang="en-US" dirty="0"/>
              <a:t>Breaking things</a:t>
            </a:r>
          </a:p>
          <a:p>
            <a:r>
              <a:rPr lang="en-US" dirty="0"/>
              <a:t>Crying uncontrollably </a:t>
            </a:r>
          </a:p>
          <a:p>
            <a:r>
              <a:rPr lang="en-US" dirty="0"/>
              <a:t>Storming off </a:t>
            </a:r>
          </a:p>
          <a:p>
            <a:r>
              <a:rPr lang="en-US" dirty="0"/>
              <a:t>Etc. </a:t>
            </a:r>
          </a:p>
          <a:p>
            <a:endParaRPr lang="en-US" dirty="0"/>
          </a:p>
          <a:p>
            <a:r>
              <a:rPr lang="en-US" dirty="0"/>
              <a:t>People WILL worry, be scared, or even angry </a:t>
            </a:r>
          </a:p>
          <a:p>
            <a:r>
              <a:rPr lang="en-US" dirty="0"/>
              <a:t>By learning to emotionally regulate, you are helping reducing the chance of repeating these problematic behaviors </a:t>
            </a:r>
          </a:p>
          <a:p>
            <a:r>
              <a:rPr lang="en-US" dirty="0"/>
              <a:t>The point is NOT to stop feeling emotions, it’s to control the intensity, have strategies to help you accomplish the goal of returning to your baseline, and gain independence </a:t>
            </a:r>
          </a:p>
        </p:txBody>
      </p:sp>
      <p:sp>
        <p:nvSpPr>
          <p:cNvPr id="4" name="Slide Number Placeholder 3"/>
          <p:cNvSpPr>
            <a:spLocks noGrp="1"/>
          </p:cNvSpPr>
          <p:nvPr>
            <p:ph type="sldNum" sz="quarter" idx="5"/>
          </p:nvPr>
        </p:nvSpPr>
        <p:spPr/>
        <p:txBody>
          <a:bodyPr/>
          <a:lstStyle/>
          <a:p>
            <a:fld id="{3DE72A14-A3D0-4B3C-A9FA-CA54F0D91782}" type="slidenum">
              <a:rPr lang="en-US" smtClean="0"/>
              <a:t>27</a:t>
            </a:fld>
            <a:endParaRPr lang="en-US"/>
          </a:p>
        </p:txBody>
      </p:sp>
    </p:spTree>
    <p:extLst>
      <p:ext uri="{BB962C8B-B14F-4D97-AF65-F5344CB8AC3E}">
        <p14:creationId xmlns:p14="http://schemas.microsoft.com/office/powerpoint/2010/main" val="33627824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8A76E-694A-BE56-68B2-E8206098F6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B072BB-3613-DC9C-C077-D4E6BAB6CF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FDC85-B45A-A66D-D0C3-AEED1BF312AA}"/>
              </a:ext>
            </a:extLst>
          </p:cNvPr>
          <p:cNvSpPr>
            <a:spLocks noGrp="1"/>
          </p:cNvSpPr>
          <p:nvPr>
            <p:ph type="body" idx="1"/>
          </p:nvPr>
        </p:nvSpPr>
        <p:spPr/>
        <p:txBody>
          <a:bodyPr/>
          <a:lstStyle/>
          <a:p>
            <a:r>
              <a:rPr lang="en-US" dirty="0"/>
              <a:t>Mindfulness is a whole topic on it’s own, but the importance of it and journaling is HUGE</a:t>
            </a:r>
          </a:p>
          <a:p>
            <a:endParaRPr lang="en-US" dirty="0"/>
          </a:p>
          <a:p>
            <a:r>
              <a:rPr lang="en-US" dirty="0"/>
              <a:t>Learning how your emotions feel, when they happen, and how to return to baseline will all depend on how much “work” you put into learning about your needs</a:t>
            </a:r>
          </a:p>
          <a:p>
            <a:endParaRPr lang="en-US" dirty="0"/>
          </a:p>
          <a:p>
            <a:r>
              <a:rPr lang="en-US" dirty="0"/>
              <a:t>It will always be easier to deal with familiar situations, but the more you record past events and monitor your own behaviors, the less often you will find yourself relying on outside sources to discover what’s wrong</a:t>
            </a:r>
          </a:p>
        </p:txBody>
      </p:sp>
      <p:sp>
        <p:nvSpPr>
          <p:cNvPr id="4" name="Slide Number Placeholder 3">
            <a:extLst>
              <a:ext uri="{FF2B5EF4-FFF2-40B4-BE49-F238E27FC236}">
                <a16:creationId xmlns:a16="http://schemas.microsoft.com/office/drawing/2014/main" id="{1026CBB6-64EB-E3E9-5D6E-744BD65BCEC3}"/>
              </a:ext>
            </a:extLst>
          </p:cNvPr>
          <p:cNvSpPr>
            <a:spLocks noGrp="1"/>
          </p:cNvSpPr>
          <p:nvPr>
            <p:ph type="sldNum" sz="quarter" idx="5"/>
          </p:nvPr>
        </p:nvSpPr>
        <p:spPr/>
        <p:txBody>
          <a:bodyPr/>
          <a:lstStyle/>
          <a:p>
            <a:fld id="{3DE72A14-A3D0-4B3C-A9FA-CA54F0D91782}" type="slidenum">
              <a:rPr lang="en-US" smtClean="0"/>
              <a:t>28</a:t>
            </a:fld>
            <a:endParaRPr lang="en-US"/>
          </a:p>
        </p:txBody>
      </p:sp>
    </p:spTree>
    <p:extLst>
      <p:ext uri="{BB962C8B-B14F-4D97-AF65-F5344CB8AC3E}">
        <p14:creationId xmlns:p14="http://schemas.microsoft.com/office/powerpoint/2010/main" val="16847227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very helpful to me personally to visualize what my emotions felt like.</a:t>
            </a:r>
          </a:p>
          <a:p>
            <a:r>
              <a:rPr lang="en-US" dirty="0"/>
              <a:t>Whatever method you choose: art, writing, music, drawing, </a:t>
            </a:r>
            <a:r>
              <a:rPr lang="en-US" dirty="0" err="1"/>
              <a:t>etc</a:t>
            </a:r>
            <a:r>
              <a:rPr lang="en-US" dirty="0"/>
              <a:t>, the point is to try and discover the different “intensities” of emotions for you</a:t>
            </a:r>
          </a:p>
          <a:p>
            <a:endParaRPr lang="en-US" dirty="0"/>
          </a:p>
          <a:p>
            <a:endParaRPr lang="en-US" dirty="0"/>
          </a:p>
          <a:p>
            <a:r>
              <a:rPr lang="en-US" dirty="0"/>
              <a:t>Mine is:</a:t>
            </a:r>
          </a:p>
          <a:p>
            <a:endParaRPr lang="en-US" dirty="0"/>
          </a:p>
          <a:p>
            <a:pPr>
              <a:lnSpc>
                <a:spcPts val="5125"/>
              </a:lnSpc>
              <a:spcBef>
                <a:spcPts val="1200"/>
              </a:spcBef>
            </a:pPr>
            <a:r>
              <a:rPr lang="en-US" sz="1200" dirty="0">
                <a:solidFill>
                  <a:srgbClr val="FFFFFF"/>
                </a:solidFill>
                <a:latin typeface="Alatsi"/>
                <a:sym typeface="Alatsi"/>
              </a:rPr>
              <a:t>For me, when my emotions intensify, my skin starts buzzing and I feel the emotion becoming spikey in my chest.</a:t>
            </a:r>
          </a:p>
          <a:p>
            <a:pPr>
              <a:lnSpc>
                <a:spcPts val="5125"/>
              </a:lnSpc>
              <a:spcBef>
                <a:spcPts val="1200"/>
              </a:spcBef>
            </a:pPr>
            <a:r>
              <a:rPr lang="en-US" sz="1200" dirty="0">
                <a:solidFill>
                  <a:srgbClr val="FFFFFF"/>
                </a:solidFill>
                <a:latin typeface="Alatsi"/>
                <a:sym typeface="Alatsi"/>
              </a:rPr>
              <a:t>That is when I realize I need to leave the situation and use a task to help me regulate.</a:t>
            </a:r>
          </a:p>
          <a:p>
            <a:endParaRPr lang="en-US" dirty="0"/>
          </a:p>
        </p:txBody>
      </p:sp>
      <p:sp>
        <p:nvSpPr>
          <p:cNvPr id="4" name="Slide Number Placeholder 3"/>
          <p:cNvSpPr>
            <a:spLocks noGrp="1"/>
          </p:cNvSpPr>
          <p:nvPr>
            <p:ph type="sldNum" sz="quarter" idx="5"/>
          </p:nvPr>
        </p:nvSpPr>
        <p:spPr/>
        <p:txBody>
          <a:bodyPr/>
          <a:lstStyle/>
          <a:p>
            <a:fld id="{3DE72A14-A3D0-4B3C-A9FA-CA54F0D91782}" type="slidenum">
              <a:rPr lang="en-US" smtClean="0"/>
              <a:t>29</a:t>
            </a:fld>
            <a:endParaRPr lang="en-US"/>
          </a:p>
        </p:txBody>
      </p:sp>
    </p:spTree>
    <p:extLst>
      <p:ext uri="{BB962C8B-B14F-4D97-AF65-F5344CB8AC3E}">
        <p14:creationId xmlns:p14="http://schemas.microsoft.com/office/powerpoint/2010/main" val="20455853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by picking an emotion/trigger/possible activity to help you return to baseline </a:t>
            </a:r>
          </a:p>
          <a:p>
            <a:endParaRPr lang="en-US" dirty="0"/>
          </a:p>
          <a:p>
            <a:r>
              <a:rPr lang="en-US" dirty="0"/>
              <a:t>This is just brainstorming, you will discover it’s best to explore many options to find out what works best for you</a:t>
            </a:r>
          </a:p>
        </p:txBody>
      </p:sp>
      <p:sp>
        <p:nvSpPr>
          <p:cNvPr id="4" name="Slide Number Placeholder 3"/>
          <p:cNvSpPr>
            <a:spLocks noGrp="1"/>
          </p:cNvSpPr>
          <p:nvPr>
            <p:ph type="sldNum" sz="quarter" idx="5"/>
          </p:nvPr>
        </p:nvSpPr>
        <p:spPr/>
        <p:txBody>
          <a:bodyPr/>
          <a:lstStyle/>
          <a:p>
            <a:fld id="{3DE72A14-A3D0-4B3C-A9FA-CA54F0D91782}" type="slidenum">
              <a:rPr lang="en-US" smtClean="0"/>
              <a:t>30</a:t>
            </a:fld>
            <a:endParaRPr lang="en-US"/>
          </a:p>
        </p:txBody>
      </p:sp>
    </p:spTree>
    <p:extLst>
      <p:ext uri="{BB962C8B-B14F-4D97-AF65-F5344CB8AC3E}">
        <p14:creationId xmlns:p14="http://schemas.microsoft.com/office/powerpoint/2010/main" val="5173819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hard to remember to take care of yourself when you are overwhelmed with stress, sensory input, and feelings.</a:t>
            </a:r>
          </a:p>
          <a:p>
            <a:endParaRPr lang="en-US" dirty="0"/>
          </a:p>
          <a:p>
            <a:r>
              <a:rPr lang="en-US" dirty="0"/>
              <a:t>But the goal is to be happy, you can only get to that point if you practice self care and take a step towards independence. </a:t>
            </a:r>
          </a:p>
          <a:p>
            <a:endParaRPr lang="en-US" dirty="0"/>
          </a:p>
        </p:txBody>
      </p:sp>
      <p:sp>
        <p:nvSpPr>
          <p:cNvPr id="4" name="Slide Number Placeholder 3"/>
          <p:cNvSpPr>
            <a:spLocks noGrp="1"/>
          </p:cNvSpPr>
          <p:nvPr>
            <p:ph type="sldNum" sz="quarter" idx="5"/>
          </p:nvPr>
        </p:nvSpPr>
        <p:spPr/>
        <p:txBody>
          <a:bodyPr/>
          <a:lstStyle/>
          <a:p>
            <a:fld id="{3DE72A14-A3D0-4B3C-A9FA-CA54F0D91782}" type="slidenum">
              <a:rPr lang="en-US" smtClean="0"/>
              <a:t>31</a:t>
            </a:fld>
            <a:endParaRPr lang="en-US"/>
          </a:p>
        </p:txBody>
      </p:sp>
    </p:spTree>
    <p:extLst>
      <p:ext uri="{BB962C8B-B14F-4D97-AF65-F5344CB8AC3E}">
        <p14:creationId xmlns:p14="http://schemas.microsoft.com/office/powerpoint/2010/main" val="36068423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FREE RESOURCE created by Sam Sandate White if you are viewing via video or PDF</a:t>
            </a:r>
          </a:p>
          <a:p>
            <a:endParaRPr lang="en-US" dirty="0"/>
          </a:p>
          <a:p>
            <a:r>
              <a:rPr lang="en-US" dirty="0"/>
              <a:t>Helping Hands </a:t>
            </a:r>
            <a:r>
              <a:rPr lang="en-US" dirty="0" err="1"/>
              <a:t>powerpoint</a:t>
            </a:r>
            <a:r>
              <a:rPr lang="en-US" dirty="0"/>
              <a:t> is NOT to be used in paid services without gaining permission via purchase rights which is not available at this time.</a:t>
            </a:r>
          </a:p>
        </p:txBody>
      </p:sp>
      <p:sp>
        <p:nvSpPr>
          <p:cNvPr id="4" name="Slide Number Placeholder 3"/>
          <p:cNvSpPr>
            <a:spLocks noGrp="1"/>
          </p:cNvSpPr>
          <p:nvPr>
            <p:ph type="sldNum" sz="quarter" idx="5"/>
          </p:nvPr>
        </p:nvSpPr>
        <p:spPr/>
        <p:txBody>
          <a:bodyPr/>
          <a:lstStyle/>
          <a:p>
            <a:fld id="{3DE72A14-A3D0-4B3C-A9FA-CA54F0D91782}" type="slidenum">
              <a:rPr lang="en-US" smtClean="0"/>
              <a:t>32</a:t>
            </a:fld>
            <a:endParaRPr lang="en-US"/>
          </a:p>
        </p:txBody>
      </p:sp>
    </p:spTree>
    <p:extLst>
      <p:ext uri="{BB962C8B-B14F-4D97-AF65-F5344CB8AC3E}">
        <p14:creationId xmlns:p14="http://schemas.microsoft.com/office/powerpoint/2010/main" val="1246598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audio" Target="../media/media1.m4a"/><Relationship Id="rId7" Type="http://schemas.openxmlformats.org/officeDocument/2006/relationships/image" Target="../media/image2.svg"/><Relationship Id="rId12" Type="http://schemas.openxmlformats.org/officeDocument/2006/relationships/image" Target="../media/image7.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1.png"/><Relationship Id="rId11" Type="http://schemas.openxmlformats.org/officeDocument/2006/relationships/image" Target="../media/image6.jpg"/><Relationship Id="rId5" Type="http://schemas.openxmlformats.org/officeDocument/2006/relationships/notesSlide" Target="../notesSlides/notesSlide1.xml"/><Relationship Id="rId10" Type="http://schemas.openxmlformats.org/officeDocument/2006/relationships/image" Target="../media/image5.svg"/><Relationship Id="rId4" Type="http://schemas.openxmlformats.org/officeDocument/2006/relationships/slideLayout" Target="../slideLayouts/slideLayout7.xml"/><Relationship Id="rId9" Type="http://schemas.openxmlformats.org/officeDocument/2006/relationships/image" Target="../media/image4.png"/><Relationship Id="rId14" Type="http://schemas.openxmlformats.org/officeDocument/2006/relationships/image" Target="../media/image9.sv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9.svg"/><Relationship Id="rId3" Type="http://schemas.openxmlformats.org/officeDocument/2006/relationships/audio" Target="../media/media2.m4a"/><Relationship Id="rId7" Type="http://schemas.openxmlformats.org/officeDocument/2006/relationships/image" Target="../media/image2.svg"/><Relationship Id="rId12" Type="http://schemas.openxmlformats.org/officeDocument/2006/relationships/image" Target="../media/image8.png"/><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1.png"/><Relationship Id="rId11" Type="http://schemas.openxmlformats.org/officeDocument/2006/relationships/image" Target="../media/image7.png"/><Relationship Id="rId5" Type="http://schemas.openxmlformats.org/officeDocument/2006/relationships/notesSlide" Target="../notesSlides/notesSlide2.xml"/><Relationship Id="rId10" Type="http://schemas.openxmlformats.org/officeDocument/2006/relationships/image" Target="../media/image5.svg"/><Relationship Id="rId4" Type="http://schemas.openxmlformats.org/officeDocument/2006/relationships/slideLayout" Target="../slideLayouts/slideLayout7.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3.m4a"/><Relationship Id="rId7" Type="http://schemas.openxmlformats.org/officeDocument/2006/relationships/image" Target="../media/image2.svg"/><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1.png"/><Relationship Id="rId5" Type="http://schemas.openxmlformats.org/officeDocument/2006/relationships/notesSlide" Target="../notesSlides/notesSlide3.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4.m4a"/><Relationship Id="rId7" Type="http://schemas.openxmlformats.org/officeDocument/2006/relationships/image" Target="../media/image2.svg"/><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image" Target="../media/image1.png"/><Relationship Id="rId5" Type="http://schemas.openxmlformats.org/officeDocument/2006/relationships/notesSlide" Target="../notesSlides/notesSlide4.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audio" Target="../media/media5.m4a"/><Relationship Id="rId7" Type="http://schemas.openxmlformats.org/officeDocument/2006/relationships/image" Target="../media/image2.svg"/><Relationship Id="rId12" Type="http://schemas.openxmlformats.org/officeDocument/2006/relationships/image" Target="../media/image9.svg"/><Relationship Id="rId2" Type="http://schemas.microsoft.com/office/2007/relationships/media" Target="../media/media5.m4a"/><Relationship Id="rId1" Type="http://schemas.openxmlformats.org/officeDocument/2006/relationships/tags" Target="../tags/tag5.xml"/><Relationship Id="rId6" Type="http://schemas.openxmlformats.org/officeDocument/2006/relationships/image" Target="../media/image1.png"/><Relationship Id="rId11" Type="http://schemas.openxmlformats.org/officeDocument/2006/relationships/image" Target="../media/image8.png"/><Relationship Id="rId5" Type="http://schemas.openxmlformats.org/officeDocument/2006/relationships/notesSlide" Target="../notesSlides/notesSlide5.xml"/><Relationship Id="rId10" Type="http://schemas.openxmlformats.org/officeDocument/2006/relationships/image" Target="../media/image7.png"/><Relationship Id="rId4" Type="http://schemas.openxmlformats.org/officeDocument/2006/relationships/slideLayout" Target="../slideLayouts/slideLayout7.xml"/><Relationship Id="rId9" Type="http://schemas.openxmlformats.org/officeDocument/2006/relationships/image" Target="../media/image11.sv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6.m4a"/><Relationship Id="rId7" Type="http://schemas.openxmlformats.org/officeDocument/2006/relationships/image" Target="../media/image13.svg"/><Relationship Id="rId2" Type="http://schemas.microsoft.com/office/2007/relationships/media" Target="../media/media6.m4a"/><Relationship Id="rId1" Type="http://schemas.openxmlformats.org/officeDocument/2006/relationships/tags" Target="../tags/tag6.xml"/><Relationship Id="rId6" Type="http://schemas.openxmlformats.org/officeDocument/2006/relationships/image" Target="../media/image12.png"/><Relationship Id="rId5" Type="http://schemas.openxmlformats.org/officeDocument/2006/relationships/notesSlide" Target="../notesSlides/notesSlide6.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audio" Target="../media/media7.m4a"/><Relationship Id="rId7" Type="http://schemas.openxmlformats.org/officeDocument/2006/relationships/image" Target="../media/image15.svg"/><Relationship Id="rId12" Type="http://schemas.openxmlformats.org/officeDocument/2006/relationships/image" Target="../media/image9.svg"/><Relationship Id="rId2" Type="http://schemas.microsoft.com/office/2007/relationships/media" Target="../media/media7.m4a"/><Relationship Id="rId1" Type="http://schemas.openxmlformats.org/officeDocument/2006/relationships/tags" Target="../tags/tag7.xml"/><Relationship Id="rId6" Type="http://schemas.openxmlformats.org/officeDocument/2006/relationships/image" Target="../media/image14.png"/><Relationship Id="rId11" Type="http://schemas.openxmlformats.org/officeDocument/2006/relationships/image" Target="../media/image8.png"/><Relationship Id="rId5" Type="http://schemas.openxmlformats.org/officeDocument/2006/relationships/notesSlide" Target="../notesSlides/notesSlide7.xml"/><Relationship Id="rId10" Type="http://schemas.openxmlformats.org/officeDocument/2006/relationships/image" Target="../media/image7.png"/><Relationship Id="rId4" Type="http://schemas.openxmlformats.org/officeDocument/2006/relationships/slideLayout" Target="../slideLayouts/slideLayout7.xml"/><Relationship Id="rId9" Type="http://schemas.openxmlformats.org/officeDocument/2006/relationships/image" Target="../media/image17.sv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audio" Target="../media/media8.m4a"/><Relationship Id="rId7" Type="http://schemas.openxmlformats.org/officeDocument/2006/relationships/image" Target="../media/image7.png"/><Relationship Id="rId2" Type="http://schemas.microsoft.com/office/2007/relationships/media" Target="../media/media8.m4a"/><Relationship Id="rId1" Type="http://schemas.openxmlformats.org/officeDocument/2006/relationships/tags" Target="../tags/tag8.xml"/><Relationship Id="rId6" Type="http://schemas.openxmlformats.org/officeDocument/2006/relationships/image" Target="../media/image18.png"/><Relationship Id="rId5" Type="http://schemas.openxmlformats.org/officeDocument/2006/relationships/notesSlide" Target="../notesSlides/notesSlide8.xml"/><Relationship Id="rId4" Type="http://schemas.openxmlformats.org/officeDocument/2006/relationships/slideLayout" Target="../slideLayouts/slideLayout7.xml"/><Relationship Id="rId9" Type="http://schemas.openxmlformats.org/officeDocument/2006/relationships/image" Target="../media/image9.sv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audio" Target="../media/media9.m4a"/><Relationship Id="rId7" Type="http://schemas.openxmlformats.org/officeDocument/2006/relationships/image" Target="../media/image7.png"/><Relationship Id="rId2" Type="http://schemas.microsoft.com/office/2007/relationships/media" Target="../media/media9.m4a"/><Relationship Id="rId1" Type="http://schemas.openxmlformats.org/officeDocument/2006/relationships/tags" Target="../tags/tag9.xml"/><Relationship Id="rId6" Type="http://schemas.openxmlformats.org/officeDocument/2006/relationships/image" Target="../media/image19.jpg"/><Relationship Id="rId5" Type="http://schemas.openxmlformats.org/officeDocument/2006/relationships/notesSlide" Target="../notesSlides/notesSlide9.xml"/><Relationship Id="rId4" Type="http://schemas.openxmlformats.org/officeDocument/2006/relationships/slideLayout" Target="../slideLayouts/slideLayout7.xml"/><Relationship Id="rId9"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3.svg"/><Relationship Id="rId18" Type="http://schemas.openxmlformats.org/officeDocument/2006/relationships/image" Target="../media/image28.png"/><Relationship Id="rId3" Type="http://schemas.openxmlformats.org/officeDocument/2006/relationships/audio" Target="../media/media10.m4a"/><Relationship Id="rId21" Type="http://schemas.openxmlformats.org/officeDocument/2006/relationships/image" Target="../media/image8.png"/><Relationship Id="rId7" Type="http://schemas.openxmlformats.org/officeDocument/2006/relationships/image" Target="../media/image2.svg"/><Relationship Id="rId12" Type="http://schemas.openxmlformats.org/officeDocument/2006/relationships/image" Target="../media/image22.png"/><Relationship Id="rId17" Type="http://schemas.openxmlformats.org/officeDocument/2006/relationships/image" Target="../media/image27.svg"/><Relationship Id="rId2" Type="http://schemas.microsoft.com/office/2007/relationships/media" Target="../media/media10.m4a"/><Relationship Id="rId16" Type="http://schemas.openxmlformats.org/officeDocument/2006/relationships/image" Target="../media/image26.png"/><Relationship Id="rId20" Type="http://schemas.openxmlformats.org/officeDocument/2006/relationships/image" Target="../media/image7.png"/><Relationship Id="rId1" Type="http://schemas.openxmlformats.org/officeDocument/2006/relationships/tags" Target="../tags/tag10.xml"/><Relationship Id="rId6" Type="http://schemas.openxmlformats.org/officeDocument/2006/relationships/image" Target="../media/image1.png"/><Relationship Id="rId11" Type="http://schemas.microsoft.com/office/2007/relationships/hdphoto" Target="../media/hdphoto2.wdp"/><Relationship Id="rId5" Type="http://schemas.openxmlformats.org/officeDocument/2006/relationships/notesSlide" Target="../notesSlides/notesSlide10.xml"/><Relationship Id="rId15" Type="http://schemas.openxmlformats.org/officeDocument/2006/relationships/image" Target="../media/image25.svg"/><Relationship Id="rId10" Type="http://schemas.openxmlformats.org/officeDocument/2006/relationships/image" Target="../media/image21.png"/><Relationship Id="rId19" Type="http://schemas.openxmlformats.org/officeDocument/2006/relationships/image" Target="../media/image29.svg"/><Relationship Id="rId4" Type="http://schemas.openxmlformats.org/officeDocument/2006/relationships/slideLayout" Target="../slideLayouts/slideLayout7.xml"/><Relationship Id="rId9" Type="http://schemas.microsoft.com/office/2007/relationships/hdphoto" Target="../media/hdphoto1.wdp"/><Relationship Id="rId14" Type="http://schemas.openxmlformats.org/officeDocument/2006/relationships/image" Target="../media/image24.png"/><Relationship Id="rId22" Type="http://schemas.openxmlformats.org/officeDocument/2006/relationships/image" Target="../media/image9.sv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11.m4a"/><Relationship Id="rId7" Type="http://schemas.openxmlformats.org/officeDocument/2006/relationships/image" Target="../media/image2.svg"/><Relationship Id="rId2" Type="http://schemas.microsoft.com/office/2007/relationships/media" Target="../media/media11.m4a"/><Relationship Id="rId1" Type="http://schemas.openxmlformats.org/officeDocument/2006/relationships/tags" Target="../tags/tag11.xml"/><Relationship Id="rId6" Type="http://schemas.openxmlformats.org/officeDocument/2006/relationships/image" Target="../media/image1.png"/><Relationship Id="rId5" Type="http://schemas.openxmlformats.org/officeDocument/2006/relationships/notesSlide" Target="../notesSlides/notesSlide11.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svg"/><Relationship Id="rId18" Type="http://schemas.openxmlformats.org/officeDocument/2006/relationships/image" Target="../media/image8.png"/><Relationship Id="rId3" Type="http://schemas.openxmlformats.org/officeDocument/2006/relationships/audio" Target="../media/media12.m4a"/><Relationship Id="rId7" Type="http://schemas.openxmlformats.org/officeDocument/2006/relationships/image" Target="../media/image2.svg"/><Relationship Id="rId12" Type="http://schemas.openxmlformats.org/officeDocument/2006/relationships/image" Target="../media/image34.png"/><Relationship Id="rId17" Type="http://schemas.openxmlformats.org/officeDocument/2006/relationships/image" Target="../media/image7.png"/><Relationship Id="rId2" Type="http://schemas.microsoft.com/office/2007/relationships/media" Target="../media/media12.m4a"/><Relationship Id="rId16" Type="http://schemas.openxmlformats.org/officeDocument/2006/relationships/image" Target="../media/image38.png"/><Relationship Id="rId1" Type="http://schemas.openxmlformats.org/officeDocument/2006/relationships/tags" Target="../tags/tag12.xml"/><Relationship Id="rId6" Type="http://schemas.openxmlformats.org/officeDocument/2006/relationships/image" Target="../media/image1.png"/><Relationship Id="rId11" Type="http://schemas.openxmlformats.org/officeDocument/2006/relationships/image" Target="../media/image33.svg"/><Relationship Id="rId5" Type="http://schemas.openxmlformats.org/officeDocument/2006/relationships/notesSlide" Target="../notesSlides/notesSlide12.xml"/><Relationship Id="rId15" Type="http://schemas.openxmlformats.org/officeDocument/2006/relationships/image" Target="../media/image37.svg"/><Relationship Id="rId10" Type="http://schemas.openxmlformats.org/officeDocument/2006/relationships/image" Target="../media/image32.png"/><Relationship Id="rId19"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31.svg"/><Relationship Id="rId14" Type="http://schemas.openxmlformats.org/officeDocument/2006/relationships/image" Target="../media/image36.png"/></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audio" Target="../media/media13.m4a"/><Relationship Id="rId7" Type="http://schemas.openxmlformats.org/officeDocument/2006/relationships/image" Target="../media/image2.svg"/><Relationship Id="rId2" Type="http://schemas.microsoft.com/office/2007/relationships/media" Target="../media/media13.m4a"/><Relationship Id="rId1" Type="http://schemas.openxmlformats.org/officeDocument/2006/relationships/tags" Target="../tags/tag13.xml"/><Relationship Id="rId6" Type="http://schemas.openxmlformats.org/officeDocument/2006/relationships/image" Target="../media/image1.png"/><Relationship Id="rId11" Type="http://schemas.openxmlformats.org/officeDocument/2006/relationships/image" Target="../media/image9.svg"/><Relationship Id="rId5" Type="http://schemas.openxmlformats.org/officeDocument/2006/relationships/notesSlide" Target="../notesSlides/notesSlide13.xml"/><Relationship Id="rId10" Type="http://schemas.openxmlformats.org/officeDocument/2006/relationships/image" Target="../media/image8.png"/><Relationship Id="rId4" Type="http://schemas.openxmlformats.org/officeDocument/2006/relationships/slideLayout" Target="../slideLayouts/slideLayout7.xml"/><Relationship Id="rId9" Type="http://schemas.openxmlformats.org/officeDocument/2006/relationships/image" Target="../media/image7.png"/></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diagramColors" Target="../diagrams/colors1.xml"/><Relationship Id="rId3" Type="http://schemas.openxmlformats.org/officeDocument/2006/relationships/audio" Target="../media/media14.m4a"/><Relationship Id="rId7" Type="http://schemas.openxmlformats.org/officeDocument/2006/relationships/image" Target="../media/image2.svg"/><Relationship Id="rId12" Type="http://schemas.openxmlformats.org/officeDocument/2006/relationships/diagramQuickStyle" Target="../diagrams/quickStyle1.xml"/><Relationship Id="rId17" Type="http://schemas.openxmlformats.org/officeDocument/2006/relationships/image" Target="../media/image9.svg"/><Relationship Id="rId2" Type="http://schemas.microsoft.com/office/2007/relationships/media" Target="../media/media14.m4a"/><Relationship Id="rId16" Type="http://schemas.openxmlformats.org/officeDocument/2006/relationships/image" Target="../media/image8.png"/><Relationship Id="rId1" Type="http://schemas.openxmlformats.org/officeDocument/2006/relationships/tags" Target="../tags/tag14.xml"/><Relationship Id="rId6" Type="http://schemas.openxmlformats.org/officeDocument/2006/relationships/image" Target="../media/image1.png"/><Relationship Id="rId11" Type="http://schemas.openxmlformats.org/officeDocument/2006/relationships/diagramLayout" Target="../diagrams/layout1.xml"/><Relationship Id="rId5" Type="http://schemas.openxmlformats.org/officeDocument/2006/relationships/notesSlide" Target="../notesSlides/notesSlide14.xml"/><Relationship Id="rId15" Type="http://schemas.openxmlformats.org/officeDocument/2006/relationships/image" Target="../media/image7.png"/><Relationship Id="rId10" Type="http://schemas.openxmlformats.org/officeDocument/2006/relationships/diagramData" Target="../diagrams/data1.xml"/><Relationship Id="rId4" Type="http://schemas.openxmlformats.org/officeDocument/2006/relationships/slideLayout" Target="../slideLayouts/slideLayout7.xml"/><Relationship Id="rId9" Type="http://schemas.openxmlformats.org/officeDocument/2006/relationships/image" Target="../media/image41.svg"/><Relationship Id="rId14" Type="http://schemas.microsoft.com/office/2007/relationships/diagramDrawing" Target="../diagrams/drawing1.xml"/></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15.m4a"/><Relationship Id="rId7" Type="http://schemas.microsoft.com/office/2007/relationships/hdphoto" Target="../media/hdphoto3.wdp"/><Relationship Id="rId2" Type="http://schemas.microsoft.com/office/2007/relationships/media" Target="../media/media15.m4a"/><Relationship Id="rId1" Type="http://schemas.openxmlformats.org/officeDocument/2006/relationships/tags" Target="../tags/tag15.xml"/><Relationship Id="rId6" Type="http://schemas.openxmlformats.org/officeDocument/2006/relationships/image" Target="../media/image42.png"/><Relationship Id="rId5" Type="http://schemas.openxmlformats.org/officeDocument/2006/relationships/notesSlide" Target="../notesSlides/notesSlide15.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audio" Target="../media/media16.m4a"/><Relationship Id="rId7" Type="http://schemas.openxmlformats.org/officeDocument/2006/relationships/image" Target="../media/image44.svg"/><Relationship Id="rId2" Type="http://schemas.microsoft.com/office/2007/relationships/media" Target="../media/media16.m4a"/><Relationship Id="rId1" Type="http://schemas.openxmlformats.org/officeDocument/2006/relationships/tags" Target="../tags/tag16.xml"/><Relationship Id="rId6" Type="http://schemas.openxmlformats.org/officeDocument/2006/relationships/image" Target="../media/image43.png"/><Relationship Id="rId11" Type="http://schemas.openxmlformats.org/officeDocument/2006/relationships/image" Target="../media/image9.svg"/><Relationship Id="rId5" Type="http://schemas.openxmlformats.org/officeDocument/2006/relationships/notesSlide" Target="../notesSlides/notesSlide16.xml"/><Relationship Id="rId10" Type="http://schemas.openxmlformats.org/officeDocument/2006/relationships/image" Target="../media/image8.png"/><Relationship Id="rId4" Type="http://schemas.openxmlformats.org/officeDocument/2006/relationships/slideLayout" Target="../slideLayouts/slideLayout7.xml"/><Relationship Id="rId9"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svg"/><Relationship Id="rId3" Type="http://schemas.openxmlformats.org/officeDocument/2006/relationships/audio" Target="../media/media17.m4a"/><Relationship Id="rId7" Type="http://schemas.microsoft.com/office/2007/relationships/hdphoto" Target="../media/hdphoto4.wdp"/><Relationship Id="rId12" Type="http://schemas.openxmlformats.org/officeDocument/2006/relationships/image" Target="../media/image51.png"/><Relationship Id="rId2" Type="http://schemas.microsoft.com/office/2007/relationships/media" Target="../media/media17.m4a"/><Relationship Id="rId16" Type="http://schemas.openxmlformats.org/officeDocument/2006/relationships/image" Target="../media/image9.svg"/><Relationship Id="rId1" Type="http://schemas.openxmlformats.org/officeDocument/2006/relationships/tags" Target="../tags/tag17.xml"/><Relationship Id="rId6" Type="http://schemas.openxmlformats.org/officeDocument/2006/relationships/image" Target="../media/image46.png"/><Relationship Id="rId11" Type="http://schemas.openxmlformats.org/officeDocument/2006/relationships/image" Target="../media/image50.svg"/><Relationship Id="rId5" Type="http://schemas.openxmlformats.org/officeDocument/2006/relationships/notesSlide" Target="../notesSlides/notesSlide17.xml"/><Relationship Id="rId15" Type="http://schemas.openxmlformats.org/officeDocument/2006/relationships/image" Target="../media/image8.png"/><Relationship Id="rId10" Type="http://schemas.openxmlformats.org/officeDocument/2006/relationships/image" Target="../media/image49.png"/><Relationship Id="rId4" Type="http://schemas.openxmlformats.org/officeDocument/2006/relationships/slideLayout" Target="../slideLayouts/slideLayout7.xml"/><Relationship Id="rId9" Type="http://schemas.openxmlformats.org/officeDocument/2006/relationships/image" Target="../media/image48.svg"/><Relationship Id="rId14" Type="http://schemas.openxmlformats.org/officeDocument/2006/relationships/image" Target="../media/image7.png"/></Relationships>
</file>

<file path=ppt/slides/_rels/slide1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audio" Target="../media/media18.m4a"/><Relationship Id="rId7" Type="http://schemas.openxmlformats.org/officeDocument/2006/relationships/image" Target="../media/image17.svg"/><Relationship Id="rId12" Type="http://schemas.openxmlformats.org/officeDocument/2006/relationships/image" Target="../media/image9.svg"/><Relationship Id="rId2" Type="http://schemas.microsoft.com/office/2007/relationships/media" Target="../media/media18.m4a"/><Relationship Id="rId1" Type="http://schemas.openxmlformats.org/officeDocument/2006/relationships/tags" Target="../tags/tag18.xml"/><Relationship Id="rId6" Type="http://schemas.openxmlformats.org/officeDocument/2006/relationships/image" Target="../media/image16.png"/><Relationship Id="rId11" Type="http://schemas.openxmlformats.org/officeDocument/2006/relationships/image" Target="../media/image8.png"/><Relationship Id="rId5" Type="http://schemas.openxmlformats.org/officeDocument/2006/relationships/notesSlide" Target="../notesSlides/notesSlide18.xml"/><Relationship Id="rId10" Type="http://schemas.openxmlformats.org/officeDocument/2006/relationships/image" Target="../media/image7.png"/><Relationship Id="rId4" Type="http://schemas.openxmlformats.org/officeDocument/2006/relationships/slideLayout" Target="../slideLayouts/slideLayout7.xml"/><Relationship Id="rId9" Type="http://schemas.openxmlformats.org/officeDocument/2006/relationships/image" Target="../media/image15.svg"/></Relationships>
</file>

<file path=ppt/slides/_rels/slide19.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audio" Target="../media/media19.m4a"/><Relationship Id="rId7" Type="http://schemas.openxmlformats.org/officeDocument/2006/relationships/image" Target="../media/image8.png"/><Relationship Id="rId2" Type="http://schemas.microsoft.com/office/2007/relationships/media" Target="../media/media19.m4a"/><Relationship Id="rId1" Type="http://schemas.openxmlformats.org/officeDocument/2006/relationships/tags" Target="../tags/tag19.xml"/><Relationship Id="rId6" Type="http://schemas.openxmlformats.org/officeDocument/2006/relationships/image" Target="../media/image7.png"/><Relationship Id="rId5" Type="http://schemas.openxmlformats.org/officeDocument/2006/relationships/notesSlide" Target="../notesSlides/notesSlide19.xml"/><Relationship Id="rId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audio" Target="../media/media20.m4a"/><Relationship Id="rId7" Type="http://schemas.openxmlformats.org/officeDocument/2006/relationships/image" Target="../media/image7.png"/><Relationship Id="rId2" Type="http://schemas.microsoft.com/office/2007/relationships/media" Target="../media/media20.m4a"/><Relationship Id="rId1" Type="http://schemas.openxmlformats.org/officeDocument/2006/relationships/tags" Target="../tags/tag20.xml"/><Relationship Id="rId6" Type="http://schemas.openxmlformats.org/officeDocument/2006/relationships/image" Target="../media/image53.png"/><Relationship Id="rId5" Type="http://schemas.openxmlformats.org/officeDocument/2006/relationships/notesSlide" Target="../notesSlides/notesSlide20.xml"/><Relationship Id="rId4" Type="http://schemas.openxmlformats.org/officeDocument/2006/relationships/slideLayout" Target="../slideLayouts/slideLayout7.xml"/><Relationship Id="rId9" Type="http://schemas.openxmlformats.org/officeDocument/2006/relationships/image" Target="../media/image9.svg"/></Relationships>
</file>

<file path=ppt/slides/_rels/slide21.xml.rels><?xml version="1.0" encoding="UTF-8" standalone="yes"?>
<Relationships xmlns="http://schemas.openxmlformats.org/package/2006/relationships"><Relationship Id="rId8" Type="http://schemas.openxmlformats.org/officeDocument/2006/relationships/image" Target="../media/image56.gif"/><Relationship Id="rId3" Type="http://schemas.openxmlformats.org/officeDocument/2006/relationships/audio" Target="../media/media21.m4a"/><Relationship Id="rId7" Type="http://schemas.openxmlformats.org/officeDocument/2006/relationships/image" Target="../media/image55.svg"/><Relationship Id="rId2" Type="http://schemas.microsoft.com/office/2007/relationships/media" Target="../media/media21.m4a"/><Relationship Id="rId1" Type="http://schemas.openxmlformats.org/officeDocument/2006/relationships/tags" Target="../tags/tag21.xml"/><Relationship Id="rId6" Type="http://schemas.openxmlformats.org/officeDocument/2006/relationships/image" Target="../media/image54.png"/><Relationship Id="rId11" Type="http://schemas.openxmlformats.org/officeDocument/2006/relationships/image" Target="../media/image9.svg"/><Relationship Id="rId5" Type="http://schemas.openxmlformats.org/officeDocument/2006/relationships/notesSlide" Target="../notesSlides/notesSlide21.xml"/><Relationship Id="rId10" Type="http://schemas.openxmlformats.org/officeDocument/2006/relationships/image" Target="../media/image8.png"/><Relationship Id="rId4" Type="http://schemas.openxmlformats.org/officeDocument/2006/relationships/slideLayout" Target="../slideLayouts/slideLayout7.xml"/><Relationship Id="rId9" Type="http://schemas.openxmlformats.org/officeDocument/2006/relationships/image" Target="../media/image7.png"/></Relationships>
</file>

<file path=ppt/slides/_rels/slide22.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svg"/><Relationship Id="rId18" Type="http://schemas.openxmlformats.org/officeDocument/2006/relationships/image" Target="../media/image67.png"/><Relationship Id="rId3" Type="http://schemas.openxmlformats.org/officeDocument/2006/relationships/audio" Target="../media/media22.m4a"/><Relationship Id="rId21" Type="http://schemas.openxmlformats.org/officeDocument/2006/relationships/image" Target="../media/image8.png"/><Relationship Id="rId7" Type="http://schemas.openxmlformats.org/officeDocument/2006/relationships/image" Target="../media/image2.svg"/><Relationship Id="rId12" Type="http://schemas.openxmlformats.org/officeDocument/2006/relationships/image" Target="../media/image61.png"/><Relationship Id="rId17" Type="http://schemas.openxmlformats.org/officeDocument/2006/relationships/image" Target="../media/image66.svg"/><Relationship Id="rId2" Type="http://schemas.microsoft.com/office/2007/relationships/media" Target="../media/media22.m4a"/><Relationship Id="rId16" Type="http://schemas.openxmlformats.org/officeDocument/2006/relationships/image" Target="../media/image65.png"/><Relationship Id="rId20" Type="http://schemas.openxmlformats.org/officeDocument/2006/relationships/image" Target="../media/image7.png"/><Relationship Id="rId1" Type="http://schemas.openxmlformats.org/officeDocument/2006/relationships/tags" Target="../tags/tag22.xml"/><Relationship Id="rId6" Type="http://schemas.openxmlformats.org/officeDocument/2006/relationships/image" Target="../media/image1.png"/><Relationship Id="rId11" Type="http://schemas.openxmlformats.org/officeDocument/2006/relationships/image" Target="../media/image60.svg"/><Relationship Id="rId5" Type="http://schemas.openxmlformats.org/officeDocument/2006/relationships/notesSlide" Target="../notesSlides/notesSlide22.xml"/><Relationship Id="rId15" Type="http://schemas.openxmlformats.org/officeDocument/2006/relationships/image" Target="../media/image64.svg"/><Relationship Id="rId10" Type="http://schemas.openxmlformats.org/officeDocument/2006/relationships/image" Target="../media/image59.png"/><Relationship Id="rId19" Type="http://schemas.openxmlformats.org/officeDocument/2006/relationships/image" Target="../media/image68.svg"/><Relationship Id="rId4" Type="http://schemas.openxmlformats.org/officeDocument/2006/relationships/slideLayout" Target="../slideLayouts/slideLayout7.xml"/><Relationship Id="rId9" Type="http://schemas.openxmlformats.org/officeDocument/2006/relationships/image" Target="../media/image58.svg"/><Relationship Id="rId14" Type="http://schemas.openxmlformats.org/officeDocument/2006/relationships/image" Target="../media/image63.png"/><Relationship Id="rId22" Type="http://schemas.openxmlformats.org/officeDocument/2006/relationships/image" Target="../media/image9.svg"/></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23.m4a"/><Relationship Id="rId7" Type="http://schemas.openxmlformats.org/officeDocument/2006/relationships/image" Target="../media/image70.svg"/><Relationship Id="rId2" Type="http://schemas.microsoft.com/office/2007/relationships/media" Target="../media/media23.m4a"/><Relationship Id="rId1" Type="http://schemas.openxmlformats.org/officeDocument/2006/relationships/tags" Target="../tags/tag23.xml"/><Relationship Id="rId6" Type="http://schemas.openxmlformats.org/officeDocument/2006/relationships/image" Target="../media/image69.png"/><Relationship Id="rId5" Type="http://schemas.openxmlformats.org/officeDocument/2006/relationships/notesSlide" Target="../notesSlides/notesSlide23.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png"/></Relationships>
</file>

<file path=ppt/slides/_rels/slide24.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svg"/><Relationship Id="rId18" Type="http://schemas.openxmlformats.org/officeDocument/2006/relationships/image" Target="../media/image9.svg"/><Relationship Id="rId3" Type="http://schemas.openxmlformats.org/officeDocument/2006/relationships/audio" Target="../media/media24.m4a"/><Relationship Id="rId7" Type="http://schemas.openxmlformats.org/officeDocument/2006/relationships/image" Target="../media/image44.svg"/><Relationship Id="rId12" Type="http://schemas.openxmlformats.org/officeDocument/2006/relationships/image" Target="../media/image75.png"/><Relationship Id="rId17" Type="http://schemas.openxmlformats.org/officeDocument/2006/relationships/image" Target="../media/image8.png"/><Relationship Id="rId2" Type="http://schemas.microsoft.com/office/2007/relationships/media" Target="../media/media24.m4a"/><Relationship Id="rId16" Type="http://schemas.openxmlformats.org/officeDocument/2006/relationships/image" Target="../media/image7.png"/><Relationship Id="rId1" Type="http://schemas.openxmlformats.org/officeDocument/2006/relationships/tags" Target="../tags/tag24.xml"/><Relationship Id="rId6" Type="http://schemas.openxmlformats.org/officeDocument/2006/relationships/image" Target="../media/image43.png"/><Relationship Id="rId11" Type="http://schemas.openxmlformats.org/officeDocument/2006/relationships/image" Target="../media/image74.svg"/><Relationship Id="rId5" Type="http://schemas.openxmlformats.org/officeDocument/2006/relationships/notesSlide" Target="../notesSlides/notesSlide24.xml"/><Relationship Id="rId15" Type="http://schemas.openxmlformats.org/officeDocument/2006/relationships/image" Target="../media/image78.svg"/><Relationship Id="rId10" Type="http://schemas.openxmlformats.org/officeDocument/2006/relationships/image" Target="../media/image73.png"/><Relationship Id="rId4" Type="http://schemas.openxmlformats.org/officeDocument/2006/relationships/slideLayout" Target="../slideLayouts/slideLayout7.xml"/><Relationship Id="rId9" Type="http://schemas.openxmlformats.org/officeDocument/2006/relationships/image" Target="../media/image72.svg"/><Relationship Id="rId14" Type="http://schemas.openxmlformats.org/officeDocument/2006/relationships/image" Target="../media/image77.png"/></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25.m4a"/><Relationship Id="rId7" Type="http://schemas.openxmlformats.org/officeDocument/2006/relationships/image" Target="../media/image79.svg"/><Relationship Id="rId2" Type="http://schemas.microsoft.com/office/2007/relationships/media" Target="../media/media25.m4a"/><Relationship Id="rId1" Type="http://schemas.openxmlformats.org/officeDocument/2006/relationships/tags" Target="../tags/tag25.xml"/><Relationship Id="rId6" Type="http://schemas.openxmlformats.org/officeDocument/2006/relationships/image" Target="../media/image54.png"/><Relationship Id="rId5" Type="http://schemas.openxmlformats.org/officeDocument/2006/relationships/notesSlide" Target="../notesSlides/notesSlide25.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png"/></Relationships>
</file>

<file path=ppt/slides/_rels/slide26.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audio" Target="../media/media26.m4a"/><Relationship Id="rId7" Type="http://schemas.openxmlformats.org/officeDocument/2006/relationships/image" Target="../media/image8.png"/><Relationship Id="rId2" Type="http://schemas.microsoft.com/office/2007/relationships/media" Target="../media/media26.m4a"/><Relationship Id="rId1" Type="http://schemas.openxmlformats.org/officeDocument/2006/relationships/tags" Target="../tags/tag26.xml"/><Relationship Id="rId6" Type="http://schemas.openxmlformats.org/officeDocument/2006/relationships/image" Target="../media/image7.png"/><Relationship Id="rId5" Type="http://schemas.openxmlformats.org/officeDocument/2006/relationships/notesSlide" Target="../notesSlides/notesSlide26.xml"/><Relationship Id="rId4"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audio" Target="../media/media27.m4a"/><Relationship Id="rId7" Type="http://schemas.openxmlformats.org/officeDocument/2006/relationships/image" Target="../media/image2.svg"/><Relationship Id="rId12" Type="http://schemas.openxmlformats.org/officeDocument/2006/relationships/image" Target="../media/image9.svg"/><Relationship Id="rId2" Type="http://schemas.microsoft.com/office/2007/relationships/media" Target="../media/media27.m4a"/><Relationship Id="rId1" Type="http://schemas.openxmlformats.org/officeDocument/2006/relationships/tags" Target="../tags/tag27.xml"/><Relationship Id="rId6" Type="http://schemas.openxmlformats.org/officeDocument/2006/relationships/image" Target="../media/image1.png"/><Relationship Id="rId11" Type="http://schemas.openxmlformats.org/officeDocument/2006/relationships/image" Target="../media/image8.png"/><Relationship Id="rId5" Type="http://schemas.openxmlformats.org/officeDocument/2006/relationships/notesSlide" Target="../notesSlides/notesSlide27.xml"/><Relationship Id="rId10" Type="http://schemas.openxmlformats.org/officeDocument/2006/relationships/image" Target="../media/image7.png"/><Relationship Id="rId4" Type="http://schemas.openxmlformats.org/officeDocument/2006/relationships/slideLayout" Target="../slideLayouts/slideLayout7.xml"/><Relationship Id="rId9" Type="http://schemas.microsoft.com/office/2007/relationships/hdphoto" Target="../media/hdphoto5.wdp"/></Relationships>
</file>

<file path=ppt/slides/_rels/slide28.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audio" Target="../media/media28.m4a"/><Relationship Id="rId7" Type="http://schemas.openxmlformats.org/officeDocument/2006/relationships/image" Target="../media/image8.png"/><Relationship Id="rId2" Type="http://schemas.microsoft.com/office/2007/relationships/media" Target="../media/media28.m4a"/><Relationship Id="rId1" Type="http://schemas.openxmlformats.org/officeDocument/2006/relationships/tags" Target="../tags/tag28.xml"/><Relationship Id="rId6" Type="http://schemas.openxmlformats.org/officeDocument/2006/relationships/image" Target="../media/image7.png"/><Relationship Id="rId5" Type="http://schemas.openxmlformats.org/officeDocument/2006/relationships/notesSlide" Target="../notesSlides/notesSlide28.xml"/><Relationship Id="rId4"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81.gif"/><Relationship Id="rId3" Type="http://schemas.openxmlformats.org/officeDocument/2006/relationships/audio" Target="../media/media29.m4a"/><Relationship Id="rId7" Type="http://schemas.openxmlformats.org/officeDocument/2006/relationships/image" Target="../media/image79.svg"/><Relationship Id="rId2" Type="http://schemas.microsoft.com/office/2007/relationships/media" Target="../media/media29.m4a"/><Relationship Id="rId1" Type="http://schemas.openxmlformats.org/officeDocument/2006/relationships/tags" Target="../tags/tag29.xml"/><Relationship Id="rId6" Type="http://schemas.openxmlformats.org/officeDocument/2006/relationships/image" Target="../media/image54.png"/><Relationship Id="rId11" Type="http://schemas.openxmlformats.org/officeDocument/2006/relationships/image" Target="../media/image9.svg"/><Relationship Id="rId5" Type="http://schemas.openxmlformats.org/officeDocument/2006/relationships/notesSlide" Target="../notesSlides/notesSlide29.xml"/><Relationship Id="rId10" Type="http://schemas.openxmlformats.org/officeDocument/2006/relationships/image" Target="../media/image8.png"/><Relationship Id="rId4" Type="http://schemas.openxmlformats.org/officeDocument/2006/relationships/slideLayout" Target="../slideLayouts/slideLayout7.xml"/><Relationship Id="rId9" Type="http://schemas.openxmlformats.org/officeDocument/2006/relationships/image" Target="../media/image7.png"/></Relationships>
</file>

<file path=ppt/slides/_rels/slide30.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audio" Target="../media/media30.m4a"/><Relationship Id="rId7" Type="http://schemas.openxmlformats.org/officeDocument/2006/relationships/image" Target="../media/image83.png"/><Relationship Id="rId2" Type="http://schemas.microsoft.com/office/2007/relationships/media" Target="../media/media30.m4a"/><Relationship Id="rId1" Type="http://schemas.openxmlformats.org/officeDocument/2006/relationships/tags" Target="../tags/tag30.xml"/><Relationship Id="rId6" Type="http://schemas.openxmlformats.org/officeDocument/2006/relationships/image" Target="../media/image82.png"/><Relationship Id="rId11" Type="http://schemas.openxmlformats.org/officeDocument/2006/relationships/image" Target="../media/image9.svg"/><Relationship Id="rId5" Type="http://schemas.openxmlformats.org/officeDocument/2006/relationships/notesSlide" Target="../notesSlides/notesSlide30.xml"/><Relationship Id="rId10" Type="http://schemas.openxmlformats.org/officeDocument/2006/relationships/image" Target="../media/image8.png"/><Relationship Id="rId4" Type="http://schemas.openxmlformats.org/officeDocument/2006/relationships/slideLayout" Target="../slideLayouts/slideLayout7.xml"/><Relationship Id="rId9" Type="http://schemas.openxmlformats.org/officeDocument/2006/relationships/image" Target="../media/image7.png"/></Relationships>
</file>

<file path=ppt/slides/_rels/slide3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31.m4a"/><Relationship Id="rId7" Type="http://schemas.openxmlformats.org/officeDocument/2006/relationships/image" Target="../media/image70.svg"/><Relationship Id="rId2" Type="http://schemas.microsoft.com/office/2007/relationships/media" Target="../media/media31.m4a"/><Relationship Id="rId1" Type="http://schemas.openxmlformats.org/officeDocument/2006/relationships/tags" Target="../tags/tag31.xml"/><Relationship Id="rId6" Type="http://schemas.openxmlformats.org/officeDocument/2006/relationships/image" Target="../media/image69.png"/><Relationship Id="rId5" Type="http://schemas.openxmlformats.org/officeDocument/2006/relationships/notesSlide" Target="../notesSlides/notesSlide31.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png"/></Relationships>
</file>

<file path=ppt/slides/_rels/slide3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9.svg"/><Relationship Id="rId3" Type="http://schemas.openxmlformats.org/officeDocument/2006/relationships/audio" Target="../media/media32.m4a"/><Relationship Id="rId7" Type="http://schemas.openxmlformats.org/officeDocument/2006/relationships/image" Target="../media/image2.svg"/><Relationship Id="rId12" Type="http://schemas.openxmlformats.org/officeDocument/2006/relationships/image" Target="../media/image8.png"/><Relationship Id="rId2" Type="http://schemas.microsoft.com/office/2007/relationships/media" Target="../media/media32.m4a"/><Relationship Id="rId1" Type="http://schemas.openxmlformats.org/officeDocument/2006/relationships/tags" Target="../tags/tag32.xml"/><Relationship Id="rId6" Type="http://schemas.openxmlformats.org/officeDocument/2006/relationships/image" Target="../media/image1.png"/><Relationship Id="rId11" Type="http://schemas.openxmlformats.org/officeDocument/2006/relationships/image" Target="../media/image7.png"/><Relationship Id="rId5" Type="http://schemas.openxmlformats.org/officeDocument/2006/relationships/notesSlide" Target="../notesSlides/notesSlide32.xml"/><Relationship Id="rId10" Type="http://schemas.openxmlformats.org/officeDocument/2006/relationships/image" Target="../media/image5.svg"/><Relationship Id="rId4" Type="http://schemas.openxmlformats.org/officeDocument/2006/relationships/slideLayout" Target="../slideLayouts/slideLayout7.xm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2095839" y="0"/>
            <a:ext cx="2095839" cy="10287000"/>
            <a:chOff x="0" y="0"/>
            <a:chExt cx="551990" cy="2709333"/>
          </a:xfrm>
        </p:grpSpPr>
        <p:sp>
          <p:nvSpPr>
            <p:cNvPr id="3" name="Freeform 3"/>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7154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0" y="-47625"/>
              <a:ext cx="551990" cy="2756958"/>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1047919" y="0"/>
            <a:ext cx="2095839" cy="10287000"/>
            <a:chOff x="0" y="0"/>
            <a:chExt cx="551990" cy="2709333"/>
          </a:xfrm>
        </p:grpSpPr>
        <p:sp>
          <p:nvSpPr>
            <p:cNvPr id="6" name="Freeform 6"/>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62DA6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0" y="-47625"/>
              <a:ext cx="551990" cy="2756958"/>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0" y="0"/>
            <a:ext cx="2095839" cy="10287000"/>
            <a:chOff x="0" y="0"/>
            <a:chExt cx="551990" cy="2709333"/>
          </a:xfrm>
        </p:grpSpPr>
        <p:sp>
          <p:nvSpPr>
            <p:cNvPr id="9" name="Freeform 9"/>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p:cNvSpPr txBox="1"/>
            <p:nvPr/>
          </p:nvSpPr>
          <p:spPr>
            <a:xfrm>
              <a:off x="0" y="-47625"/>
              <a:ext cx="551990" cy="2756958"/>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TextBox 11"/>
          <p:cNvSpPr txBox="1"/>
          <p:nvPr/>
        </p:nvSpPr>
        <p:spPr>
          <a:xfrm>
            <a:off x="5830715" y="2524814"/>
            <a:ext cx="10747949" cy="1983685"/>
          </a:xfrm>
          <a:prstGeom prst="rect">
            <a:avLst/>
          </a:prstGeom>
        </p:spPr>
        <p:txBody>
          <a:bodyPr lIns="0" tIns="0" rIns="0" bIns="0" rtlCol="0" anchor="t">
            <a:spAutoFit/>
          </a:bodyPr>
          <a:lstStyle/>
          <a:p>
            <a:pPr marL="0" marR="0" lvl="0" indent="0" algn="ctr" defTabSz="914400" rtl="0" eaLnBrk="1" fontAlgn="auto" latinLnBrk="0" hangingPunct="1">
              <a:lnSpc>
                <a:spcPts val="16590"/>
              </a:lnSpc>
              <a:spcBef>
                <a:spcPts val="0"/>
              </a:spcBef>
              <a:spcAft>
                <a:spcPts val="0"/>
              </a:spcAft>
              <a:buClrTx/>
              <a:buSzTx/>
              <a:buFontTx/>
              <a:buNone/>
              <a:tabLst/>
              <a:defRPr/>
            </a:pPr>
            <a:r>
              <a:rPr kumimoji="0" lang="en-US" sz="11500" b="1" i="0" u="none"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Alatsi"/>
                <a:ea typeface="Alatsi"/>
                <a:cs typeface="Alatsi"/>
                <a:sym typeface="Alatsi"/>
              </a:rPr>
              <a:t>The Essentials</a:t>
            </a:r>
          </a:p>
        </p:txBody>
      </p:sp>
      <p:sp>
        <p:nvSpPr>
          <p:cNvPr id="12" name="Freeform 12"/>
          <p:cNvSpPr/>
          <p:nvPr/>
        </p:nvSpPr>
        <p:spPr>
          <a:xfrm>
            <a:off x="4953000" y="9048108"/>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Freeform 13"/>
          <p:cNvSpPr/>
          <p:nvPr/>
        </p:nvSpPr>
        <p:spPr>
          <a:xfrm>
            <a:off x="11277600" y="-534683"/>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p:cNvSpPr/>
          <p:nvPr/>
        </p:nvSpPr>
        <p:spPr>
          <a:xfrm>
            <a:off x="14595151" y="5872632"/>
            <a:ext cx="2119451" cy="1924762"/>
          </a:xfrm>
          <a:custGeom>
            <a:avLst/>
            <a:gdLst/>
            <a:ahLst/>
            <a:cxnLst/>
            <a:rect l="l" t="t" r="r" b="b"/>
            <a:pathLst>
              <a:path w="2119451" h="1924762">
                <a:moveTo>
                  <a:pt x="0" y="0"/>
                </a:moveTo>
                <a:lnTo>
                  <a:pt x="2119450" y="0"/>
                </a:lnTo>
                <a:lnTo>
                  <a:pt x="2119450" y="1924762"/>
                </a:lnTo>
                <a:lnTo>
                  <a:pt x="0" y="1924762"/>
                </a:lnTo>
                <a:lnTo>
                  <a:pt x="0" y="0"/>
                </a:lnTo>
                <a:close/>
              </a:path>
            </a:pathLst>
          </a:custGeom>
          <a:blipFill>
            <a:blip r:embed="rId8"/>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p:cNvSpPr/>
          <p:nvPr/>
        </p:nvSpPr>
        <p:spPr>
          <a:xfrm>
            <a:off x="4892015" y="6292389"/>
            <a:ext cx="3049233" cy="1509370"/>
          </a:xfrm>
          <a:custGeom>
            <a:avLst/>
            <a:gdLst/>
            <a:ahLst/>
            <a:cxnLst/>
            <a:rect l="l" t="t" r="r" b="b"/>
            <a:pathLst>
              <a:path w="3049233" h="1509370">
                <a:moveTo>
                  <a:pt x="0" y="0"/>
                </a:moveTo>
                <a:lnTo>
                  <a:pt x="3049233" y="0"/>
                </a:lnTo>
                <a:lnTo>
                  <a:pt x="3049233" y="1509370"/>
                </a:lnTo>
                <a:lnTo>
                  <a:pt x="0" y="150937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6"/>
          <p:cNvSpPr txBox="1"/>
          <p:nvPr/>
        </p:nvSpPr>
        <p:spPr>
          <a:xfrm>
            <a:off x="4892015" y="4648389"/>
            <a:ext cx="12625348" cy="931024"/>
          </a:xfrm>
          <a:prstGeom prst="rect">
            <a:avLst/>
          </a:prstGeom>
        </p:spPr>
        <p:txBody>
          <a:bodyPr lIns="0" tIns="0" rIns="0" bIns="0" rtlCol="0" anchor="t">
            <a:spAutoFit/>
          </a:bodyPr>
          <a:lstStyle/>
          <a:p>
            <a:pPr marL="0" marR="0" lvl="0" indent="0" algn="ctr" defTabSz="914400" rtl="0" eaLnBrk="1" fontAlgn="auto" latinLnBrk="0" hangingPunct="1">
              <a:lnSpc>
                <a:spcPts val="8029"/>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FFFF"/>
                </a:solidFill>
                <a:effectLst/>
                <a:uLnTx/>
                <a:uFillTx/>
                <a:latin typeface="Alatsi"/>
                <a:ea typeface="Alatsi"/>
                <a:cs typeface="Alatsi"/>
                <a:sym typeface="Alatsi"/>
              </a:rPr>
              <a:t>Created By: Sam Sandate White</a:t>
            </a:r>
          </a:p>
        </p:txBody>
      </p:sp>
      <p:pic>
        <p:nvPicPr>
          <p:cNvPr id="23" name="Picture 22" descr="A person taking a selfie&#10;&#10;AI-generated content may be incorrect.">
            <a:extLst>
              <a:ext uri="{FF2B5EF4-FFF2-40B4-BE49-F238E27FC236}">
                <a16:creationId xmlns:a16="http://schemas.microsoft.com/office/drawing/2014/main" id="{CF134086-A46A-A79E-86A0-96573C67980A}"/>
              </a:ext>
            </a:extLst>
          </p:cNvPr>
          <p:cNvPicPr>
            <a:picLocks noChangeAspect="1"/>
          </p:cNvPicPr>
          <p:nvPr/>
        </p:nvPicPr>
        <p:blipFill>
          <a:blip r:embed="rId11" cstate="print">
            <a:extLst>
              <a:ext uri="{28A0092B-C50C-407E-A947-70E740481C1C}">
                <a14:useLocalDpi xmlns:a14="http://schemas.microsoft.com/office/drawing/2010/main" val="0"/>
              </a:ext>
            </a:extLst>
          </a:blip>
          <a:srcRect t="13318" b="16446"/>
          <a:stretch/>
        </p:blipFill>
        <p:spPr>
          <a:xfrm>
            <a:off x="196099" y="2545486"/>
            <a:ext cx="4572000" cy="4495699"/>
          </a:xfrm>
          <a:prstGeom prst="flowChartConnector">
            <a:avLst/>
          </a:prstGeom>
        </p:spPr>
      </p:pic>
      <p:pic>
        <p:nvPicPr>
          <p:cNvPr id="31" name="Audio 30">
            <a:hlinkClick r:id="" action="ppaction://media"/>
            <a:extLst>
              <a:ext uri="{FF2B5EF4-FFF2-40B4-BE49-F238E27FC236}">
                <a16:creationId xmlns:a16="http://schemas.microsoft.com/office/drawing/2014/main" id="{BA5867EA-5B26-1D3A-3E51-DC94A8F7754B}"/>
              </a:ext>
            </a:extLst>
          </p:cNvPr>
          <p:cNvPicPr>
            <a:picLocks noChangeAspect="1"/>
          </p:cNvPicPr>
          <p:nvPr>
            <a:audioFile r:link="rId3"/>
            <p:extLst>
              <p:ext uri="{DAA4B4D4-6D71-4841-9C94-3DE7FCFB9230}">
                <p14:media xmlns:p14="http://schemas.microsoft.com/office/powerpoint/2010/main" r:embed="rId2"/>
              </p:ext>
            </p:extLst>
          </p:nvPr>
        </p:nvPicPr>
        <p:blipFill>
          <a:blip r:embed="rId12"/>
          <a:srcRect l="-266612" t="-266612" r="-266612" b="-266612"/>
          <a:stretch>
            <a:fillRect/>
          </a:stretch>
        </p:blipFill>
        <p:spPr>
          <a:xfrm>
            <a:off x="15078456" y="7077456"/>
            <a:ext cx="3086100" cy="3086100"/>
          </a:xfrm>
          <a:prstGeom prst="ellipse">
            <a:avLst/>
          </a:prstGeom>
        </p:spPr>
      </p:pic>
      <p:grpSp>
        <p:nvGrpSpPr>
          <p:cNvPr id="20" name="Group 19">
            <a:extLst>
              <a:ext uri="{FF2B5EF4-FFF2-40B4-BE49-F238E27FC236}">
                <a16:creationId xmlns:a16="http://schemas.microsoft.com/office/drawing/2014/main" id="{79F65A6C-A396-4F9F-DDCC-53C3B9E5FA06}"/>
              </a:ext>
            </a:extLst>
          </p:cNvPr>
          <p:cNvGrpSpPr/>
          <p:nvPr/>
        </p:nvGrpSpPr>
        <p:grpSpPr>
          <a:xfrm>
            <a:off x="7924800" y="6634203"/>
            <a:ext cx="6882108" cy="566596"/>
            <a:chOff x="7924800" y="6634203"/>
            <a:chExt cx="6882108" cy="566596"/>
          </a:xfrm>
        </p:grpSpPr>
        <p:sp>
          <p:nvSpPr>
            <p:cNvPr id="17" name="TextBox 17"/>
            <p:cNvSpPr txBox="1"/>
            <p:nvPr/>
          </p:nvSpPr>
          <p:spPr>
            <a:xfrm>
              <a:off x="7924800" y="6667500"/>
              <a:ext cx="6882108" cy="533299"/>
            </a:xfrm>
            <a:prstGeom prst="rect">
              <a:avLst/>
            </a:prstGeom>
          </p:spPr>
          <p:txBody>
            <a:bodyPr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3126"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9" name="Graphic 18" descr="Badge Copyright with solid fill">
              <a:extLst>
                <a:ext uri="{FF2B5EF4-FFF2-40B4-BE49-F238E27FC236}">
                  <a16:creationId xmlns:a16="http://schemas.microsoft.com/office/drawing/2014/main" id="{B4F633FE-E724-2449-2D00-93E8A8ECB70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965632" y="6634203"/>
              <a:ext cx="383117" cy="383117"/>
            </a:xfrm>
            <a:prstGeom prst="rect">
              <a:avLst/>
            </a:prstGeom>
          </p:spPr>
        </p:pic>
      </p:grpSp>
    </p:spTree>
    <p:custDataLst>
      <p:tags r:id="rId1"/>
    </p:custDataLst>
  </p:cSld>
  <p:clrMapOvr>
    <a:masterClrMapping/>
  </p:clrMapOvr>
  <p:transition spd="slow" advTm="6113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31"/>
                </p:tgtEl>
              </p:cMediaNode>
            </p:audio>
          </p:childTnLst>
        </p:cTn>
      </p:par>
    </p:tnLst>
    <p:bldLst>
      <p:bldP spid="14" grpId="0" animBg="1"/>
      <p:bldP spid="15" grpId="0" animBg="1"/>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2095839" y="0"/>
            <a:ext cx="2095839" cy="10287000"/>
            <a:chOff x="0" y="0"/>
            <a:chExt cx="551990" cy="2709333"/>
          </a:xfrm>
        </p:grpSpPr>
        <p:sp>
          <p:nvSpPr>
            <p:cNvPr id="3" name="Freeform 3"/>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7154CB"/>
            </a:solidFill>
          </p:spPr>
          <p:txBody>
            <a:bodyPr/>
            <a:lstStyle/>
            <a:p>
              <a:endParaRPr lang="en-US"/>
            </a:p>
          </p:txBody>
        </p:sp>
        <p:sp>
          <p:nvSpPr>
            <p:cNvPr id="4" name="TextBox 4"/>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047919" y="0"/>
            <a:ext cx="2095839" cy="10287000"/>
            <a:chOff x="0" y="0"/>
            <a:chExt cx="551990" cy="2709333"/>
          </a:xfrm>
        </p:grpSpPr>
        <p:sp>
          <p:nvSpPr>
            <p:cNvPr id="6" name="Freeform 6"/>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62DA60"/>
            </a:solidFill>
          </p:spPr>
          <p:txBody>
            <a:bodyPr/>
            <a:lstStyle/>
            <a:p>
              <a:endParaRPr lang="en-US"/>
            </a:p>
          </p:txBody>
        </p:sp>
        <p:sp>
          <p:nvSpPr>
            <p:cNvPr id="7" name="TextBox 7"/>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0" y="0"/>
            <a:ext cx="2095839" cy="10287000"/>
            <a:chOff x="0" y="0"/>
            <a:chExt cx="551990" cy="2709333"/>
          </a:xfrm>
        </p:grpSpPr>
        <p:sp>
          <p:nvSpPr>
            <p:cNvPr id="9" name="Freeform 9"/>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FFFFFF"/>
            </a:solidFill>
          </p:spPr>
          <p:txBody>
            <a:bodyPr/>
            <a:lstStyle/>
            <a:p>
              <a:endParaRPr lang="en-US"/>
            </a:p>
          </p:txBody>
        </p:sp>
        <p:sp>
          <p:nvSpPr>
            <p:cNvPr id="10" name="TextBox 10"/>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5830715" y="2524814"/>
            <a:ext cx="10747949" cy="1892826"/>
          </a:xfrm>
          <a:prstGeom prst="rect">
            <a:avLst/>
          </a:prstGeom>
        </p:spPr>
        <p:txBody>
          <a:bodyPr lIns="0" tIns="0" rIns="0" bIns="0" rtlCol="0" anchor="t">
            <a:spAutoFit/>
          </a:bodyPr>
          <a:lstStyle/>
          <a:p>
            <a:pPr algn="ctr">
              <a:lnSpc>
                <a:spcPts val="16590"/>
              </a:lnSpc>
            </a:pP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latin typeface="Alatsi"/>
                <a:ea typeface="Alatsi"/>
                <a:cs typeface="Alatsi"/>
                <a:sym typeface="Alatsi"/>
              </a:rPr>
              <a:t>Emotional Regulation</a:t>
            </a:r>
          </a:p>
        </p:txBody>
      </p:sp>
      <p:sp>
        <p:nvSpPr>
          <p:cNvPr id="12" name="Freeform 12"/>
          <p:cNvSpPr/>
          <p:nvPr/>
        </p:nvSpPr>
        <p:spPr>
          <a:xfrm>
            <a:off x="4953000" y="9048108"/>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3" name="Freeform 13"/>
          <p:cNvSpPr/>
          <p:nvPr/>
        </p:nvSpPr>
        <p:spPr>
          <a:xfrm>
            <a:off x="11277600" y="-534683"/>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Freeform 14"/>
          <p:cNvSpPr/>
          <p:nvPr/>
        </p:nvSpPr>
        <p:spPr>
          <a:xfrm>
            <a:off x="14459213" y="5971768"/>
            <a:ext cx="2119451" cy="1924762"/>
          </a:xfrm>
          <a:custGeom>
            <a:avLst/>
            <a:gdLst/>
            <a:ahLst/>
            <a:cxnLst/>
            <a:rect l="l" t="t" r="r" b="b"/>
            <a:pathLst>
              <a:path w="2119451" h="1924762">
                <a:moveTo>
                  <a:pt x="0" y="0"/>
                </a:moveTo>
                <a:lnTo>
                  <a:pt x="2119450" y="0"/>
                </a:lnTo>
                <a:lnTo>
                  <a:pt x="2119450" y="1924762"/>
                </a:lnTo>
                <a:lnTo>
                  <a:pt x="0" y="1924762"/>
                </a:lnTo>
                <a:lnTo>
                  <a:pt x="0" y="0"/>
                </a:lnTo>
                <a:close/>
              </a:path>
            </a:pathLst>
          </a:custGeom>
          <a:blipFill>
            <a:blip r:embed="rId8"/>
            <a:stretch>
              <a:fillRect/>
            </a:stretch>
          </a:blipFill>
        </p:spPr>
        <p:txBody>
          <a:bodyPr/>
          <a:lstStyle/>
          <a:p>
            <a:endParaRPr lang="en-US"/>
          </a:p>
        </p:txBody>
      </p:sp>
      <p:sp>
        <p:nvSpPr>
          <p:cNvPr id="15" name="Freeform 15"/>
          <p:cNvSpPr/>
          <p:nvPr/>
        </p:nvSpPr>
        <p:spPr>
          <a:xfrm>
            <a:off x="5200387" y="6286500"/>
            <a:ext cx="3049233" cy="1509370"/>
          </a:xfrm>
          <a:custGeom>
            <a:avLst/>
            <a:gdLst/>
            <a:ahLst/>
            <a:cxnLst/>
            <a:rect l="l" t="t" r="r" b="b"/>
            <a:pathLst>
              <a:path w="3049233" h="1509370">
                <a:moveTo>
                  <a:pt x="0" y="0"/>
                </a:moveTo>
                <a:lnTo>
                  <a:pt x="3049233" y="0"/>
                </a:lnTo>
                <a:lnTo>
                  <a:pt x="3049233" y="1509370"/>
                </a:lnTo>
                <a:lnTo>
                  <a:pt x="0" y="150937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6" name="TextBox 16"/>
          <p:cNvSpPr txBox="1"/>
          <p:nvPr/>
        </p:nvSpPr>
        <p:spPr>
          <a:xfrm>
            <a:off x="4892015" y="4648389"/>
            <a:ext cx="12625348" cy="931024"/>
          </a:xfrm>
          <a:prstGeom prst="rect">
            <a:avLst/>
          </a:prstGeom>
        </p:spPr>
        <p:txBody>
          <a:bodyPr lIns="0" tIns="0" rIns="0" bIns="0" rtlCol="0" anchor="t">
            <a:spAutoFit/>
          </a:bodyPr>
          <a:lstStyle/>
          <a:p>
            <a:pPr algn="ctr">
              <a:lnSpc>
                <a:spcPts val="8029"/>
              </a:lnSpc>
            </a:pPr>
            <a:r>
              <a:rPr lang="en-US" sz="4800" dirty="0">
                <a:solidFill>
                  <a:srgbClr val="FFFFFF"/>
                </a:solidFill>
                <a:latin typeface="Alatsi"/>
                <a:ea typeface="Alatsi"/>
                <a:cs typeface="Alatsi"/>
                <a:sym typeface="Alatsi"/>
              </a:rPr>
              <a:t>Created By: Sam Sandate White</a:t>
            </a:r>
          </a:p>
        </p:txBody>
      </p:sp>
      <p:pic>
        <p:nvPicPr>
          <p:cNvPr id="25" name="Audio 24">
            <a:hlinkClick r:id="" action="ppaction://media"/>
            <a:extLst>
              <a:ext uri="{FF2B5EF4-FFF2-40B4-BE49-F238E27FC236}">
                <a16:creationId xmlns:a16="http://schemas.microsoft.com/office/drawing/2014/main" id="{D4154643-380E-F09C-2111-EF4D0FEA4583}"/>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266612" t="-266612" r="-266612" b="-266612"/>
          <a:stretch>
            <a:fillRect/>
          </a:stretch>
        </p:blipFill>
        <p:spPr>
          <a:xfrm>
            <a:off x="15078456" y="7077456"/>
            <a:ext cx="3086100" cy="3086100"/>
          </a:xfrm>
          <a:prstGeom prst="ellipse">
            <a:avLst/>
          </a:prstGeom>
        </p:spPr>
      </p:pic>
      <p:grpSp>
        <p:nvGrpSpPr>
          <p:cNvPr id="18" name="Group 17">
            <a:extLst>
              <a:ext uri="{FF2B5EF4-FFF2-40B4-BE49-F238E27FC236}">
                <a16:creationId xmlns:a16="http://schemas.microsoft.com/office/drawing/2014/main" id="{65EA7A5A-51EA-7DE1-87F3-3DE9947BB3FA}"/>
              </a:ext>
            </a:extLst>
          </p:cNvPr>
          <p:cNvGrpSpPr/>
          <p:nvPr/>
        </p:nvGrpSpPr>
        <p:grpSpPr>
          <a:xfrm>
            <a:off x="8181108" y="6650851"/>
            <a:ext cx="6882108" cy="566596"/>
            <a:chOff x="7924800" y="6634203"/>
            <a:chExt cx="6882108" cy="566596"/>
          </a:xfrm>
        </p:grpSpPr>
        <p:sp>
          <p:nvSpPr>
            <p:cNvPr id="19" name="TextBox 17">
              <a:extLst>
                <a:ext uri="{FF2B5EF4-FFF2-40B4-BE49-F238E27FC236}">
                  <a16:creationId xmlns:a16="http://schemas.microsoft.com/office/drawing/2014/main" id="{2B8ABAEA-3626-206E-2C1A-72ED76409E49}"/>
                </a:ext>
              </a:extLst>
            </p:cNvPr>
            <p:cNvSpPr txBox="1"/>
            <p:nvPr/>
          </p:nvSpPr>
          <p:spPr>
            <a:xfrm>
              <a:off x="7924800" y="6667500"/>
              <a:ext cx="6882108" cy="533299"/>
            </a:xfrm>
            <a:prstGeom prst="rect">
              <a:avLst/>
            </a:prstGeom>
          </p:spPr>
          <p:txBody>
            <a:bodyPr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3126"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20" name="Graphic 19" descr="Badge Copyright with solid fill">
              <a:extLst>
                <a:ext uri="{FF2B5EF4-FFF2-40B4-BE49-F238E27FC236}">
                  <a16:creationId xmlns:a16="http://schemas.microsoft.com/office/drawing/2014/main" id="{4CFE3102-3D16-89BB-3F47-942A24F63B0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965632" y="6634203"/>
              <a:ext cx="383117" cy="383117"/>
            </a:xfrm>
            <a:prstGeom prst="rect">
              <a:avLst/>
            </a:prstGeom>
          </p:spPr>
        </p:pic>
      </p:grpSp>
    </p:spTree>
    <p:custDataLst>
      <p:tags r:id="rId1"/>
    </p:custDataLst>
  </p:cSld>
  <p:clrMapOvr>
    <a:masterClrMapping/>
  </p:clrMapOvr>
  <p:transition spd="slow" advTm="2136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25"/>
                </p:tgtEl>
              </p:cMediaNode>
            </p:audio>
          </p:childTnLst>
        </p:cTn>
      </p:par>
    </p:tnLst>
    <p:bldLst>
      <p:bldP spid="14" grpId="0" animBg="1"/>
      <p:bldP spid="15" grpId="0" animBg="1"/>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 name="AutoShape 3"/>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4" name="Freeform 4"/>
          <p:cNvSpPr/>
          <p:nvPr/>
        </p:nvSpPr>
        <p:spPr>
          <a:xfrm>
            <a:off x="15715731" y="6568596"/>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AutoShape 5"/>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sp>
        <p:nvSpPr>
          <p:cNvPr id="6" name="TextBox 6"/>
          <p:cNvSpPr txBox="1"/>
          <p:nvPr/>
        </p:nvSpPr>
        <p:spPr>
          <a:xfrm>
            <a:off x="2553980" y="866775"/>
            <a:ext cx="13180039" cy="1386918"/>
          </a:xfrm>
          <a:prstGeom prst="rect">
            <a:avLst/>
          </a:prstGeom>
        </p:spPr>
        <p:txBody>
          <a:bodyPr lIns="0" tIns="0" rIns="0" bIns="0" rtlCol="0" anchor="t">
            <a:spAutoFit/>
          </a:bodyPr>
          <a:lstStyle/>
          <a:p>
            <a:pPr algn="ctr">
              <a:lnSpc>
                <a:spcPts val="11899"/>
              </a:lnSpc>
            </a:pPr>
            <a:r>
              <a:rPr lang="en-US" sz="7000" dirty="0">
                <a:solidFill>
                  <a:srgbClr val="FFFFFF"/>
                </a:solidFill>
                <a:latin typeface="Alatsi"/>
                <a:sym typeface="Alatsi"/>
              </a:rPr>
              <a:t>Overview</a:t>
            </a:r>
          </a:p>
        </p:txBody>
      </p:sp>
      <p:grpSp>
        <p:nvGrpSpPr>
          <p:cNvPr id="7" name="Group 7"/>
          <p:cNvGrpSpPr/>
          <p:nvPr/>
        </p:nvGrpSpPr>
        <p:grpSpPr>
          <a:xfrm>
            <a:off x="15859155" y="0"/>
            <a:ext cx="1562612" cy="1673225"/>
            <a:chOff x="0" y="0"/>
            <a:chExt cx="2083482" cy="2230967"/>
          </a:xfrm>
        </p:grpSpPr>
        <p:grpSp>
          <p:nvGrpSpPr>
            <p:cNvPr id="8" name="Group 8"/>
            <p:cNvGrpSpPr/>
            <p:nvPr/>
          </p:nvGrpSpPr>
          <p:grpSpPr>
            <a:xfrm>
              <a:off x="75599" y="0"/>
              <a:ext cx="1932284" cy="2230967"/>
              <a:chOff x="0" y="0"/>
              <a:chExt cx="703982" cy="812800"/>
            </a:xfrm>
          </p:grpSpPr>
          <p:sp>
            <p:nvSpPr>
              <p:cNvPr id="9" name="Freeform 9"/>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62DA60"/>
              </a:solidFill>
            </p:spPr>
            <p:txBody>
              <a:bodyPr/>
              <a:lstStyle/>
              <a:p>
                <a:endParaRPr lang="en-US"/>
              </a:p>
            </p:txBody>
          </p:sp>
          <p:sp>
            <p:nvSpPr>
              <p:cNvPr id="10" name="TextBox 10"/>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2</a:t>
              </a:r>
            </a:p>
          </p:txBody>
        </p:sp>
      </p:grpSp>
      <p:sp>
        <p:nvSpPr>
          <p:cNvPr id="12" name="Freeform 12"/>
          <p:cNvSpPr/>
          <p:nvPr/>
        </p:nvSpPr>
        <p:spPr>
          <a:xfrm>
            <a:off x="-2627572" y="-733336"/>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3" name="Group 13"/>
          <p:cNvGrpSpPr/>
          <p:nvPr/>
        </p:nvGrpSpPr>
        <p:grpSpPr>
          <a:xfrm>
            <a:off x="1471940" y="4825634"/>
            <a:ext cx="3688080" cy="3688080"/>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D8BCE"/>
            </a:solidFill>
          </p:spPr>
          <p:txBody>
            <a:bodyPr/>
            <a:lstStyle/>
            <a:p>
              <a:endParaRPr lang="en-US"/>
            </a:p>
          </p:txBody>
        </p:sp>
        <p:sp>
          <p:nvSpPr>
            <p:cNvPr id="15" name="TextBox 15"/>
            <p:cNvSpPr txBox="1"/>
            <p:nvPr/>
          </p:nvSpPr>
          <p:spPr>
            <a:xfrm>
              <a:off x="76200" y="18972"/>
              <a:ext cx="660400" cy="736600"/>
            </a:xfrm>
            <a:prstGeom prst="rect">
              <a:avLst/>
            </a:prstGeom>
          </p:spPr>
          <p:txBody>
            <a:bodyPr lIns="50800" tIns="50800" rIns="50800" bIns="50800" rtlCol="0" anchor="ctr"/>
            <a:lstStyle/>
            <a:p>
              <a:pPr algn="ctr">
                <a:lnSpc>
                  <a:spcPts val="5599"/>
                </a:lnSpc>
              </a:pPr>
              <a:r>
                <a:rPr lang="en-US" sz="3999" dirty="0">
                  <a:solidFill>
                    <a:srgbClr val="000000"/>
                  </a:solidFill>
                  <a:latin typeface="Alatsi"/>
                  <a:ea typeface="Alatsi"/>
                  <a:cs typeface="Alatsi"/>
                  <a:sym typeface="Alatsi"/>
                </a:rPr>
                <a:t>What is Emotional Regulation?</a:t>
              </a:r>
            </a:p>
          </p:txBody>
        </p:sp>
      </p:grpSp>
      <p:sp>
        <p:nvSpPr>
          <p:cNvPr id="16" name="TextBox 16"/>
          <p:cNvSpPr txBox="1"/>
          <p:nvPr/>
        </p:nvSpPr>
        <p:spPr>
          <a:xfrm>
            <a:off x="1030028" y="2665417"/>
            <a:ext cx="16391739" cy="2188420"/>
          </a:xfrm>
          <a:prstGeom prst="rect">
            <a:avLst/>
          </a:prstGeom>
        </p:spPr>
        <p:txBody>
          <a:bodyPr lIns="0" tIns="0" rIns="0" bIns="0" rtlCol="0" anchor="t">
            <a:spAutoFit/>
          </a:bodyPr>
          <a:lstStyle/>
          <a:p>
            <a:pPr algn="ctr">
              <a:lnSpc>
                <a:spcPts val="5852"/>
              </a:lnSpc>
            </a:pPr>
            <a:r>
              <a:rPr lang="en-US" sz="3200" dirty="0">
                <a:solidFill>
                  <a:srgbClr val="FFFFFF"/>
                </a:solidFill>
                <a:latin typeface="Alatsi"/>
                <a:ea typeface="Alatsi"/>
                <a:cs typeface="Alatsi"/>
              </a:rPr>
              <a:t>Emotional regulation is being able to self manage emotions by engaging in self care behaviors and communicating needs. Today, </a:t>
            </a:r>
            <a:r>
              <a:rPr lang="en-US" sz="3200" dirty="0">
                <a:solidFill>
                  <a:srgbClr val="FFFFFF"/>
                </a:solidFill>
                <a:latin typeface="Alatsi"/>
                <a:ea typeface="Alatsi"/>
                <a:cs typeface="Alatsi"/>
                <a:sym typeface="Alatsi"/>
              </a:rPr>
              <a:t>we will explore:</a:t>
            </a:r>
          </a:p>
          <a:p>
            <a:pPr algn="ctr">
              <a:lnSpc>
                <a:spcPts val="5852"/>
              </a:lnSpc>
            </a:pPr>
            <a:endParaRPr lang="en-US" sz="3200" dirty="0">
              <a:solidFill>
                <a:srgbClr val="FFFFFF"/>
              </a:solidFill>
              <a:latin typeface="Alatsi"/>
              <a:ea typeface="Alatsi"/>
              <a:cs typeface="Alatsi"/>
              <a:sym typeface="Alatsi"/>
            </a:endParaRPr>
          </a:p>
        </p:txBody>
      </p:sp>
      <p:grpSp>
        <p:nvGrpSpPr>
          <p:cNvPr id="17" name="Group 17"/>
          <p:cNvGrpSpPr/>
          <p:nvPr/>
        </p:nvGrpSpPr>
        <p:grpSpPr>
          <a:xfrm>
            <a:off x="7143561" y="4795740"/>
            <a:ext cx="3671599" cy="3691351"/>
            <a:chOff x="0" y="0"/>
            <a:chExt cx="812800" cy="817173"/>
          </a:xfrm>
        </p:grpSpPr>
        <p:sp>
          <p:nvSpPr>
            <p:cNvPr id="18" name="Freeform 18"/>
            <p:cNvSpPr/>
            <p:nvPr/>
          </p:nvSpPr>
          <p:spPr>
            <a:xfrm>
              <a:off x="0" y="0"/>
              <a:ext cx="812800" cy="817173"/>
            </a:xfrm>
            <a:custGeom>
              <a:avLst/>
              <a:gdLst/>
              <a:ahLst/>
              <a:cxnLst/>
              <a:rect l="l" t="t" r="r" b="b"/>
              <a:pathLst>
                <a:path w="812800" h="817173">
                  <a:moveTo>
                    <a:pt x="406400" y="0"/>
                  </a:moveTo>
                  <a:cubicBezTo>
                    <a:pt x="181951" y="0"/>
                    <a:pt x="0" y="182930"/>
                    <a:pt x="0" y="408586"/>
                  </a:cubicBezTo>
                  <a:cubicBezTo>
                    <a:pt x="0" y="634242"/>
                    <a:pt x="181951" y="817173"/>
                    <a:pt x="406400" y="817173"/>
                  </a:cubicBezTo>
                  <a:cubicBezTo>
                    <a:pt x="630849" y="817173"/>
                    <a:pt x="812800" y="634242"/>
                    <a:pt x="812800" y="408586"/>
                  </a:cubicBezTo>
                  <a:cubicBezTo>
                    <a:pt x="812800" y="182930"/>
                    <a:pt x="630849" y="0"/>
                    <a:pt x="406400" y="0"/>
                  </a:cubicBezTo>
                  <a:close/>
                </a:path>
              </a:pathLst>
            </a:custGeom>
            <a:solidFill>
              <a:srgbClr val="62DA60"/>
            </a:solidFill>
          </p:spPr>
          <p:txBody>
            <a:bodyPr/>
            <a:lstStyle/>
            <a:p>
              <a:endParaRPr lang="en-US"/>
            </a:p>
          </p:txBody>
        </p:sp>
        <p:sp>
          <p:nvSpPr>
            <p:cNvPr id="19" name="TextBox 19"/>
            <p:cNvSpPr txBox="1"/>
            <p:nvPr/>
          </p:nvSpPr>
          <p:spPr>
            <a:xfrm>
              <a:off x="75053" y="30312"/>
              <a:ext cx="660400" cy="740153"/>
            </a:xfrm>
            <a:prstGeom prst="rect">
              <a:avLst/>
            </a:prstGeom>
          </p:spPr>
          <p:txBody>
            <a:bodyPr lIns="50800" tIns="50800" rIns="50800" bIns="50800" rtlCol="0" anchor="ctr"/>
            <a:lstStyle/>
            <a:p>
              <a:pPr algn="ctr">
                <a:lnSpc>
                  <a:spcPts val="5599"/>
                </a:lnSpc>
              </a:pPr>
              <a:r>
                <a:rPr lang="en-US" sz="3999" dirty="0">
                  <a:solidFill>
                    <a:srgbClr val="000000"/>
                  </a:solidFill>
                  <a:latin typeface="Alatsi"/>
                  <a:ea typeface="Alatsi"/>
                  <a:cs typeface="Alatsi"/>
                  <a:sym typeface="Alatsi"/>
                </a:rPr>
                <a:t>How do people self regulate?</a:t>
              </a:r>
            </a:p>
          </p:txBody>
        </p:sp>
      </p:grpSp>
      <p:grpSp>
        <p:nvGrpSpPr>
          <p:cNvPr id="20" name="Group 20"/>
          <p:cNvGrpSpPr/>
          <p:nvPr/>
        </p:nvGrpSpPr>
        <p:grpSpPr>
          <a:xfrm>
            <a:off x="12798702" y="4737204"/>
            <a:ext cx="3671600" cy="3691351"/>
            <a:chOff x="0" y="0"/>
            <a:chExt cx="812800" cy="817173"/>
          </a:xfrm>
        </p:grpSpPr>
        <p:sp>
          <p:nvSpPr>
            <p:cNvPr id="21" name="Freeform 21"/>
            <p:cNvSpPr/>
            <p:nvPr/>
          </p:nvSpPr>
          <p:spPr>
            <a:xfrm>
              <a:off x="0" y="0"/>
              <a:ext cx="812800" cy="817173"/>
            </a:xfrm>
            <a:custGeom>
              <a:avLst/>
              <a:gdLst/>
              <a:ahLst/>
              <a:cxnLst/>
              <a:rect l="l" t="t" r="r" b="b"/>
              <a:pathLst>
                <a:path w="812800" h="817173">
                  <a:moveTo>
                    <a:pt x="406400" y="0"/>
                  </a:moveTo>
                  <a:cubicBezTo>
                    <a:pt x="181951" y="0"/>
                    <a:pt x="0" y="182930"/>
                    <a:pt x="0" y="408586"/>
                  </a:cubicBezTo>
                  <a:cubicBezTo>
                    <a:pt x="0" y="634242"/>
                    <a:pt x="181951" y="817173"/>
                    <a:pt x="406400" y="817173"/>
                  </a:cubicBezTo>
                  <a:cubicBezTo>
                    <a:pt x="630849" y="817173"/>
                    <a:pt x="812800" y="634242"/>
                    <a:pt x="812800" y="408586"/>
                  </a:cubicBezTo>
                  <a:cubicBezTo>
                    <a:pt x="812800" y="182930"/>
                    <a:pt x="630849" y="0"/>
                    <a:pt x="406400" y="0"/>
                  </a:cubicBezTo>
                  <a:close/>
                </a:path>
              </a:pathLst>
            </a:custGeom>
            <a:solidFill>
              <a:srgbClr val="7154CB"/>
            </a:solidFill>
          </p:spPr>
          <p:txBody>
            <a:bodyPr/>
            <a:lstStyle/>
            <a:p>
              <a:endParaRPr lang="en-US"/>
            </a:p>
          </p:txBody>
        </p:sp>
        <p:sp>
          <p:nvSpPr>
            <p:cNvPr id="22" name="TextBox 22"/>
            <p:cNvSpPr txBox="1"/>
            <p:nvPr/>
          </p:nvSpPr>
          <p:spPr>
            <a:xfrm>
              <a:off x="22125" y="35348"/>
              <a:ext cx="737747" cy="740153"/>
            </a:xfrm>
            <a:prstGeom prst="rect">
              <a:avLst/>
            </a:prstGeom>
          </p:spPr>
          <p:txBody>
            <a:bodyPr lIns="50800" tIns="50800" rIns="50800" bIns="50800" rtlCol="0" anchor="ctr"/>
            <a:lstStyle/>
            <a:p>
              <a:pPr algn="ctr">
                <a:lnSpc>
                  <a:spcPts val="5599"/>
                </a:lnSpc>
              </a:pPr>
              <a:r>
                <a:rPr lang="en-US" sz="3999" dirty="0">
                  <a:solidFill>
                    <a:srgbClr val="000000"/>
                  </a:solidFill>
                  <a:latin typeface="Alatsi"/>
                  <a:ea typeface="Alatsi"/>
                  <a:cs typeface="Alatsi"/>
                  <a:sym typeface="Alatsi"/>
                </a:rPr>
                <a:t>What changes can help me?</a:t>
              </a:r>
            </a:p>
          </p:txBody>
        </p:sp>
      </p:grpSp>
      <p:pic>
        <p:nvPicPr>
          <p:cNvPr id="56" name="Audio 55">
            <a:hlinkClick r:id="" action="ppaction://media"/>
            <a:extLst>
              <a:ext uri="{FF2B5EF4-FFF2-40B4-BE49-F238E27FC236}">
                <a16:creationId xmlns:a16="http://schemas.microsoft.com/office/drawing/2014/main" id="{5FB560F3-85E5-1C7C-DCBC-5C1110A20ABE}"/>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266612" t="-266612" r="-266612" b="-266612"/>
          <a:stretch>
            <a:fillRect/>
          </a:stretch>
        </p:blipFill>
        <p:spPr>
          <a:xfrm>
            <a:off x="15078456" y="7077456"/>
            <a:ext cx="3086100" cy="3086100"/>
          </a:xfrm>
          <a:prstGeom prst="ellipse">
            <a:avLst/>
          </a:prstGeom>
        </p:spPr>
      </p:pic>
      <p:grpSp>
        <p:nvGrpSpPr>
          <p:cNvPr id="33" name="Group 32">
            <a:extLst>
              <a:ext uri="{FF2B5EF4-FFF2-40B4-BE49-F238E27FC236}">
                <a16:creationId xmlns:a16="http://schemas.microsoft.com/office/drawing/2014/main" id="{EFFCBD37-D2D4-62CF-476F-457CE9494F03}"/>
              </a:ext>
            </a:extLst>
          </p:cNvPr>
          <p:cNvGrpSpPr/>
          <p:nvPr/>
        </p:nvGrpSpPr>
        <p:grpSpPr>
          <a:xfrm>
            <a:off x="7008684" y="9258300"/>
            <a:ext cx="4260748" cy="593146"/>
            <a:chOff x="7013764" y="9270533"/>
            <a:chExt cx="4260748" cy="593146"/>
          </a:xfrm>
        </p:grpSpPr>
        <p:sp>
          <p:nvSpPr>
            <p:cNvPr id="26" name="Rectangle 25">
              <a:extLst>
                <a:ext uri="{FF2B5EF4-FFF2-40B4-BE49-F238E27FC236}">
                  <a16:creationId xmlns:a16="http://schemas.microsoft.com/office/drawing/2014/main" id="{FEE54142-696F-55D7-DD5B-59393CD9D089}"/>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TextBox 17">
              <a:extLst>
                <a:ext uri="{FF2B5EF4-FFF2-40B4-BE49-F238E27FC236}">
                  <a16:creationId xmlns:a16="http://schemas.microsoft.com/office/drawing/2014/main" id="{F212094A-C2CF-1135-DF31-7D59B53E1933}"/>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32" name="Graphic 31" descr="Badge Copyright with solid fill">
              <a:extLst>
                <a:ext uri="{FF2B5EF4-FFF2-40B4-BE49-F238E27FC236}">
                  <a16:creationId xmlns:a16="http://schemas.microsoft.com/office/drawing/2014/main" id="{36E1F6C7-7C7E-8A18-C118-4FEA20B4929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29599">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56"/>
                </p:tgtEl>
              </p:cMediaNode>
            </p:audio>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2553980" y="866775"/>
            <a:ext cx="13180039" cy="1386918"/>
          </a:xfrm>
          <a:prstGeom prst="rect">
            <a:avLst/>
          </a:prstGeom>
        </p:spPr>
        <p:txBody>
          <a:bodyPr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AGENDA</a:t>
            </a:r>
          </a:p>
        </p:txBody>
      </p:sp>
      <p:grpSp>
        <p:nvGrpSpPr>
          <p:cNvPr id="3" name="Group 3"/>
          <p:cNvGrpSpPr/>
          <p:nvPr/>
        </p:nvGrpSpPr>
        <p:grpSpPr>
          <a:xfrm>
            <a:off x="15859155" y="0"/>
            <a:ext cx="1562612" cy="1673225"/>
            <a:chOff x="0" y="0"/>
            <a:chExt cx="2083482" cy="2230967"/>
          </a:xfrm>
        </p:grpSpPr>
        <p:grpSp>
          <p:nvGrpSpPr>
            <p:cNvPr id="4" name="Group 4"/>
            <p:cNvGrpSpPr/>
            <p:nvPr/>
          </p:nvGrpSpPr>
          <p:grpSpPr>
            <a:xfrm>
              <a:off x="75599" y="0"/>
              <a:ext cx="1932284" cy="2230967"/>
              <a:chOff x="0" y="0"/>
              <a:chExt cx="703982" cy="812800"/>
            </a:xfrm>
          </p:grpSpPr>
          <p:sp>
            <p:nvSpPr>
              <p:cNvPr id="5" name="Freeform 5"/>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62DA60"/>
              </a:solidFill>
            </p:spPr>
            <p:txBody>
              <a:bodyPr/>
              <a:lstStyle/>
              <a:p>
                <a:endParaRPr lang="en-US"/>
              </a:p>
            </p:txBody>
          </p:sp>
          <p:sp>
            <p:nvSpPr>
              <p:cNvPr id="6" name="TextBox 6"/>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3</a:t>
              </a:r>
            </a:p>
          </p:txBody>
        </p:sp>
      </p:grpSp>
      <p:sp>
        <p:nvSpPr>
          <p:cNvPr id="8" name="Freeform 8"/>
          <p:cNvSpPr/>
          <p:nvPr/>
        </p:nvSpPr>
        <p:spPr>
          <a:xfrm>
            <a:off x="-2845001" y="190500"/>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1" name="Rectangle: Rounded Corners 20">
            <a:extLst>
              <a:ext uri="{FF2B5EF4-FFF2-40B4-BE49-F238E27FC236}">
                <a16:creationId xmlns:a16="http://schemas.microsoft.com/office/drawing/2014/main" id="{2946669B-EA66-CC9A-ED3D-54BB1232364C}"/>
              </a:ext>
            </a:extLst>
          </p:cNvPr>
          <p:cNvSpPr/>
          <p:nvPr/>
        </p:nvSpPr>
        <p:spPr>
          <a:xfrm>
            <a:off x="593614" y="3301354"/>
            <a:ext cx="4501993" cy="796823"/>
          </a:xfrm>
          <a:prstGeom prst="roundRect">
            <a:avLst/>
          </a:prstGeom>
          <a:solidFill>
            <a:srgbClr val="4D8B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3"/>
          <p:cNvSpPr txBox="1"/>
          <p:nvPr/>
        </p:nvSpPr>
        <p:spPr>
          <a:xfrm>
            <a:off x="1427089" y="3382370"/>
            <a:ext cx="2467017" cy="634789"/>
          </a:xfrm>
          <a:prstGeom prst="rect">
            <a:avLst/>
          </a:prstGeom>
        </p:spPr>
        <p:txBody>
          <a:bodyPr wrap="square" lIns="0" tIns="0" rIns="0" bIns="0" rtlCol="0" anchor="t">
            <a:spAutoFit/>
          </a:bodyPr>
          <a:lstStyle/>
          <a:p>
            <a:pPr algn="l">
              <a:lnSpc>
                <a:spcPts val="5179"/>
              </a:lnSpc>
            </a:pPr>
            <a:r>
              <a:rPr lang="en-US" sz="4000" dirty="0">
                <a:latin typeface="Alatsi"/>
                <a:ea typeface="Alatsi"/>
                <a:cs typeface="Alatsi"/>
                <a:sym typeface="Alatsi"/>
              </a:rPr>
              <a:t>What is it?</a:t>
            </a:r>
          </a:p>
        </p:txBody>
      </p:sp>
      <p:sp>
        <p:nvSpPr>
          <p:cNvPr id="20" name="TextBox 19">
            <a:extLst>
              <a:ext uri="{FF2B5EF4-FFF2-40B4-BE49-F238E27FC236}">
                <a16:creationId xmlns:a16="http://schemas.microsoft.com/office/drawing/2014/main" id="{A5FA8AC2-76B2-CB51-C24D-11F3C806A705}"/>
              </a:ext>
            </a:extLst>
          </p:cNvPr>
          <p:cNvSpPr txBox="1"/>
          <p:nvPr/>
        </p:nvSpPr>
        <p:spPr>
          <a:xfrm>
            <a:off x="734374" y="4657168"/>
            <a:ext cx="4361233" cy="4154984"/>
          </a:xfrm>
          <a:prstGeom prst="rect">
            <a:avLst/>
          </a:prstGeom>
          <a:noFill/>
        </p:spPr>
        <p:txBody>
          <a:bodyPr wrap="square">
            <a:spAutoFit/>
          </a:bodyPr>
          <a:lstStyle/>
          <a:p>
            <a:pPr marL="457200" indent="-457200">
              <a:spcAft>
                <a:spcPts val="1200"/>
              </a:spcAft>
              <a:buFont typeface="Arial" panose="020B0604020202020204" pitchFamily="34" charset="0"/>
              <a:buChar char="•"/>
            </a:pPr>
            <a:r>
              <a:rPr lang="en-US" sz="2800" dirty="0">
                <a:solidFill>
                  <a:schemeClr val="bg1"/>
                </a:solidFill>
                <a:latin typeface="Alatsi" panose="020B0604020202020204" charset="0"/>
              </a:rPr>
              <a:t>What is emotional regulation?</a:t>
            </a:r>
          </a:p>
          <a:p>
            <a:pPr marL="457200" indent="-457200">
              <a:spcAft>
                <a:spcPts val="1200"/>
              </a:spcAft>
              <a:buFont typeface="Arial" panose="020B0604020202020204" pitchFamily="34" charset="0"/>
              <a:buChar char="•"/>
            </a:pPr>
            <a:r>
              <a:rPr lang="en-US" sz="2800" dirty="0">
                <a:solidFill>
                  <a:schemeClr val="bg1"/>
                </a:solidFill>
                <a:latin typeface="Alatsi" panose="020B0604020202020204" charset="0"/>
              </a:rPr>
              <a:t>Visual description</a:t>
            </a:r>
          </a:p>
          <a:p>
            <a:pPr marL="457200" indent="-457200">
              <a:spcAft>
                <a:spcPts val="1200"/>
              </a:spcAft>
              <a:buFont typeface="Arial" panose="020B0604020202020204" pitchFamily="34" charset="0"/>
              <a:buChar char="•"/>
            </a:pPr>
            <a:r>
              <a:rPr lang="en-US" sz="2800" dirty="0">
                <a:solidFill>
                  <a:schemeClr val="bg1"/>
                </a:solidFill>
                <a:latin typeface="Alatsi" panose="020B0604020202020204" charset="0"/>
              </a:rPr>
              <a:t>Why do autistic/ADHD people struggle with emotional regulation?</a:t>
            </a:r>
          </a:p>
          <a:p>
            <a:pPr marL="457200" indent="-457200">
              <a:spcAft>
                <a:spcPts val="1200"/>
              </a:spcAft>
              <a:buFont typeface="Arial" panose="020B0604020202020204" pitchFamily="34" charset="0"/>
              <a:buChar char="•"/>
            </a:pPr>
            <a:r>
              <a:rPr lang="en-US" sz="2800" dirty="0">
                <a:solidFill>
                  <a:schemeClr val="bg1"/>
                </a:solidFill>
                <a:latin typeface="Alatsi" panose="020B0604020202020204" charset="0"/>
              </a:rPr>
              <a:t>Common Myths</a:t>
            </a:r>
          </a:p>
          <a:p>
            <a:pPr marL="457200" indent="-457200">
              <a:spcAft>
                <a:spcPts val="1800"/>
              </a:spcAft>
              <a:buFont typeface="Arial" panose="020B0604020202020204" pitchFamily="34" charset="0"/>
              <a:buChar char="•"/>
            </a:pPr>
            <a:endParaRPr lang="en-US" sz="2800" dirty="0">
              <a:solidFill>
                <a:schemeClr val="bg1"/>
              </a:solidFill>
              <a:latin typeface="Alatsi" panose="020B0604020202020204" charset="0"/>
            </a:endParaRPr>
          </a:p>
        </p:txBody>
      </p:sp>
      <p:sp>
        <p:nvSpPr>
          <p:cNvPr id="22" name="Rectangle: Rounded Corners 21">
            <a:extLst>
              <a:ext uri="{FF2B5EF4-FFF2-40B4-BE49-F238E27FC236}">
                <a16:creationId xmlns:a16="http://schemas.microsoft.com/office/drawing/2014/main" id="{D017A20E-223A-3515-4747-159725B0DF90}"/>
              </a:ext>
            </a:extLst>
          </p:cNvPr>
          <p:cNvSpPr/>
          <p:nvPr/>
        </p:nvSpPr>
        <p:spPr>
          <a:xfrm>
            <a:off x="6437365" y="3287862"/>
            <a:ext cx="4501993" cy="796823"/>
          </a:xfrm>
          <a:prstGeom prst="roundRect">
            <a:avLst/>
          </a:prstGeom>
          <a:solidFill>
            <a:srgbClr val="62DA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4"/>
          <p:cNvSpPr txBox="1"/>
          <p:nvPr/>
        </p:nvSpPr>
        <p:spPr>
          <a:xfrm>
            <a:off x="7086600" y="3368877"/>
            <a:ext cx="3788744" cy="634789"/>
          </a:xfrm>
          <a:prstGeom prst="rect">
            <a:avLst/>
          </a:prstGeom>
        </p:spPr>
        <p:txBody>
          <a:bodyPr wrap="square" lIns="0" tIns="0" rIns="0" bIns="0" rtlCol="0" anchor="t">
            <a:spAutoFit/>
          </a:bodyPr>
          <a:lstStyle/>
          <a:p>
            <a:pPr algn="l">
              <a:lnSpc>
                <a:spcPts val="5179"/>
              </a:lnSpc>
            </a:pPr>
            <a:r>
              <a:rPr lang="en-US" sz="4000" dirty="0">
                <a:latin typeface="Alatsi"/>
                <a:ea typeface="Alatsi"/>
                <a:cs typeface="Alatsi"/>
                <a:sym typeface="Alatsi"/>
              </a:rPr>
              <a:t>How to do it?</a:t>
            </a:r>
          </a:p>
        </p:txBody>
      </p:sp>
      <p:sp>
        <p:nvSpPr>
          <p:cNvPr id="23" name="TextBox 22">
            <a:extLst>
              <a:ext uri="{FF2B5EF4-FFF2-40B4-BE49-F238E27FC236}">
                <a16:creationId xmlns:a16="http://schemas.microsoft.com/office/drawing/2014/main" id="{B4CDAE40-9455-F4EB-7CF9-E478C7C01E66}"/>
              </a:ext>
            </a:extLst>
          </p:cNvPr>
          <p:cNvSpPr txBox="1"/>
          <p:nvPr/>
        </p:nvSpPr>
        <p:spPr>
          <a:xfrm>
            <a:off x="6270082" y="4611001"/>
            <a:ext cx="5747833" cy="4262705"/>
          </a:xfrm>
          <a:prstGeom prst="rect">
            <a:avLst/>
          </a:prstGeom>
          <a:noFill/>
        </p:spPr>
        <p:txBody>
          <a:bodyPr wrap="square">
            <a:spAutoFit/>
          </a:bodyPr>
          <a:lstStyle/>
          <a:p>
            <a:pPr marL="457200" indent="-457200">
              <a:spcAft>
                <a:spcPts val="1800"/>
              </a:spcAft>
              <a:buFont typeface="Arial" panose="020B0604020202020204" pitchFamily="34" charset="0"/>
              <a:buChar char="•"/>
            </a:pPr>
            <a:r>
              <a:rPr lang="en-US" sz="2800" dirty="0">
                <a:solidFill>
                  <a:schemeClr val="bg1"/>
                </a:solidFill>
                <a:latin typeface="Alatsi" panose="020B0604020202020204" charset="0"/>
              </a:rPr>
              <a:t>What is the goal?</a:t>
            </a:r>
          </a:p>
          <a:p>
            <a:pPr marL="457200" indent="-457200">
              <a:spcAft>
                <a:spcPts val="1800"/>
              </a:spcAft>
              <a:buFont typeface="Arial" panose="020B0604020202020204" pitchFamily="34" charset="0"/>
              <a:buChar char="•"/>
            </a:pPr>
            <a:r>
              <a:rPr lang="en-US" sz="2800" dirty="0">
                <a:solidFill>
                  <a:schemeClr val="bg1"/>
                </a:solidFill>
                <a:latin typeface="Alatsi" panose="020B0604020202020204" charset="0"/>
              </a:rPr>
              <a:t>Discovering your baseline</a:t>
            </a:r>
          </a:p>
          <a:p>
            <a:pPr marL="457200" indent="-457200">
              <a:spcAft>
                <a:spcPts val="1800"/>
              </a:spcAft>
              <a:buFont typeface="Arial" panose="020B0604020202020204" pitchFamily="34" charset="0"/>
              <a:buChar char="•"/>
            </a:pPr>
            <a:r>
              <a:rPr lang="en-US" sz="2800" dirty="0">
                <a:solidFill>
                  <a:schemeClr val="bg1"/>
                </a:solidFill>
                <a:latin typeface="Alatsi" panose="020B0604020202020204" charset="0"/>
              </a:rPr>
              <a:t>Identifying emotions</a:t>
            </a:r>
          </a:p>
          <a:p>
            <a:pPr marL="457200" indent="-457200">
              <a:spcAft>
                <a:spcPts val="1800"/>
              </a:spcAft>
              <a:buFont typeface="Arial" panose="020B0604020202020204" pitchFamily="34" charset="0"/>
              <a:buChar char="•"/>
            </a:pPr>
            <a:r>
              <a:rPr lang="en-US" sz="2800" dirty="0">
                <a:solidFill>
                  <a:schemeClr val="bg1"/>
                </a:solidFill>
                <a:latin typeface="Alatsi" panose="020B0604020202020204" charset="0"/>
              </a:rPr>
              <a:t>Learning more about High and Low emotions and tasks</a:t>
            </a:r>
          </a:p>
          <a:p>
            <a:pPr marL="457200" indent="-457200">
              <a:spcAft>
                <a:spcPts val="1800"/>
              </a:spcAft>
              <a:buFont typeface="Arial" panose="020B0604020202020204" pitchFamily="34" charset="0"/>
              <a:buChar char="•"/>
            </a:pPr>
            <a:r>
              <a:rPr lang="en-US" sz="2800" dirty="0">
                <a:solidFill>
                  <a:schemeClr val="bg1"/>
                </a:solidFill>
                <a:latin typeface="Alatsi" panose="020B0604020202020204" charset="0"/>
              </a:rPr>
              <a:t>Reframing and Expectations</a:t>
            </a:r>
          </a:p>
          <a:p>
            <a:pPr marL="457200" indent="-457200">
              <a:spcAft>
                <a:spcPts val="1800"/>
              </a:spcAft>
              <a:buFont typeface="Arial" panose="020B0604020202020204" pitchFamily="34" charset="0"/>
              <a:buChar char="•"/>
            </a:pPr>
            <a:r>
              <a:rPr lang="en-US" sz="2800" dirty="0">
                <a:solidFill>
                  <a:schemeClr val="bg1"/>
                </a:solidFill>
                <a:latin typeface="Alatsi" panose="020B0604020202020204" charset="0"/>
              </a:rPr>
              <a:t>Regulating = Balancing </a:t>
            </a:r>
          </a:p>
        </p:txBody>
      </p:sp>
      <p:sp>
        <p:nvSpPr>
          <p:cNvPr id="24" name="Rectangle: Rounded Corners 23">
            <a:extLst>
              <a:ext uri="{FF2B5EF4-FFF2-40B4-BE49-F238E27FC236}">
                <a16:creationId xmlns:a16="http://schemas.microsoft.com/office/drawing/2014/main" id="{B8C940C4-7FAE-59B6-8348-88CCB277D0FC}"/>
              </a:ext>
            </a:extLst>
          </p:cNvPr>
          <p:cNvSpPr/>
          <p:nvPr/>
        </p:nvSpPr>
        <p:spPr>
          <a:xfrm>
            <a:off x="12573000" y="3321441"/>
            <a:ext cx="4684246" cy="796823"/>
          </a:xfrm>
          <a:prstGeom prst="roundRect">
            <a:avLst/>
          </a:prstGeom>
          <a:solidFill>
            <a:srgbClr val="7154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14">
            <a:extLst>
              <a:ext uri="{FF2B5EF4-FFF2-40B4-BE49-F238E27FC236}">
                <a16:creationId xmlns:a16="http://schemas.microsoft.com/office/drawing/2014/main" id="{390AAFCD-5362-C8FD-EEBE-E391AE193334}"/>
              </a:ext>
            </a:extLst>
          </p:cNvPr>
          <p:cNvSpPr txBox="1"/>
          <p:nvPr/>
        </p:nvSpPr>
        <p:spPr>
          <a:xfrm>
            <a:off x="13138065" y="3435488"/>
            <a:ext cx="3570180" cy="634789"/>
          </a:xfrm>
          <a:prstGeom prst="rect">
            <a:avLst/>
          </a:prstGeom>
        </p:spPr>
        <p:txBody>
          <a:bodyPr wrap="square" lIns="0" tIns="0" rIns="0" bIns="0" rtlCol="0" anchor="t">
            <a:spAutoFit/>
          </a:bodyPr>
          <a:lstStyle/>
          <a:p>
            <a:pPr algn="l">
              <a:lnSpc>
                <a:spcPts val="5179"/>
              </a:lnSpc>
            </a:pPr>
            <a:r>
              <a:rPr lang="en-US" sz="4000" dirty="0">
                <a:latin typeface="Alatsi"/>
                <a:ea typeface="Alatsi"/>
                <a:cs typeface="Alatsi"/>
                <a:sym typeface="Alatsi"/>
              </a:rPr>
              <a:t>What will help?</a:t>
            </a:r>
          </a:p>
        </p:txBody>
      </p:sp>
      <p:sp>
        <p:nvSpPr>
          <p:cNvPr id="26" name="TextBox 25">
            <a:extLst>
              <a:ext uri="{FF2B5EF4-FFF2-40B4-BE49-F238E27FC236}">
                <a16:creationId xmlns:a16="http://schemas.microsoft.com/office/drawing/2014/main" id="{4D924421-F032-0022-F34F-2E16EAFD59D2}"/>
              </a:ext>
            </a:extLst>
          </p:cNvPr>
          <p:cNvSpPr txBox="1"/>
          <p:nvPr/>
        </p:nvSpPr>
        <p:spPr>
          <a:xfrm>
            <a:off x="13138065" y="4611001"/>
            <a:ext cx="5122503" cy="4493538"/>
          </a:xfrm>
          <a:prstGeom prst="rect">
            <a:avLst/>
          </a:prstGeom>
          <a:noFill/>
        </p:spPr>
        <p:txBody>
          <a:bodyPr wrap="square">
            <a:spAutoFit/>
          </a:bodyPr>
          <a:lstStyle/>
          <a:p>
            <a:pPr marL="457200" indent="-457200">
              <a:spcAft>
                <a:spcPts val="1800"/>
              </a:spcAft>
              <a:buFont typeface="Arial" panose="020B0604020202020204" pitchFamily="34" charset="0"/>
              <a:buChar char="•"/>
            </a:pPr>
            <a:r>
              <a:rPr lang="en-US" sz="2800" dirty="0">
                <a:solidFill>
                  <a:schemeClr val="bg1"/>
                </a:solidFill>
                <a:latin typeface="Alatsi" panose="020B0604020202020204" charset="0"/>
              </a:rPr>
              <a:t>Create routines </a:t>
            </a:r>
          </a:p>
          <a:p>
            <a:pPr marL="457200" indent="-457200">
              <a:spcAft>
                <a:spcPts val="1800"/>
              </a:spcAft>
              <a:buFont typeface="Arial" panose="020B0604020202020204" pitchFamily="34" charset="0"/>
              <a:buChar char="•"/>
            </a:pPr>
            <a:r>
              <a:rPr lang="en-US" sz="2800" dirty="0">
                <a:solidFill>
                  <a:schemeClr val="bg1"/>
                </a:solidFill>
                <a:latin typeface="Alatsi" panose="020B0604020202020204" charset="0"/>
              </a:rPr>
              <a:t>Make Regulating Plans</a:t>
            </a:r>
          </a:p>
          <a:p>
            <a:pPr marL="457200" indent="-457200">
              <a:spcAft>
                <a:spcPts val="1800"/>
              </a:spcAft>
              <a:buFont typeface="Arial" panose="020B0604020202020204" pitchFamily="34" charset="0"/>
              <a:buChar char="•"/>
            </a:pPr>
            <a:r>
              <a:rPr lang="en-US" sz="2800" dirty="0">
                <a:solidFill>
                  <a:schemeClr val="bg1"/>
                </a:solidFill>
                <a:latin typeface="Alatsi" panose="020B0604020202020204" charset="0"/>
              </a:rPr>
              <a:t>Allow feedback</a:t>
            </a:r>
          </a:p>
          <a:p>
            <a:pPr marL="457200" indent="-457200">
              <a:spcAft>
                <a:spcPts val="1800"/>
              </a:spcAft>
              <a:buFont typeface="Arial" panose="020B0604020202020204" pitchFamily="34" charset="0"/>
              <a:buChar char="•"/>
            </a:pPr>
            <a:r>
              <a:rPr lang="en-US" sz="2800" dirty="0">
                <a:solidFill>
                  <a:schemeClr val="bg1"/>
                </a:solidFill>
                <a:latin typeface="Alatsi" panose="020B0604020202020204" charset="0"/>
              </a:rPr>
              <a:t>Recovery Communication</a:t>
            </a:r>
          </a:p>
          <a:p>
            <a:pPr marL="457200" indent="-457200">
              <a:spcAft>
                <a:spcPts val="1800"/>
              </a:spcAft>
              <a:buFont typeface="Arial" panose="020B0604020202020204" pitchFamily="34" charset="0"/>
              <a:buChar char="•"/>
            </a:pPr>
            <a:r>
              <a:rPr lang="en-US" sz="2800" dirty="0">
                <a:solidFill>
                  <a:schemeClr val="bg1"/>
                </a:solidFill>
                <a:latin typeface="Alatsi" panose="020B0604020202020204" charset="0"/>
              </a:rPr>
              <a:t>Note to Support </a:t>
            </a:r>
          </a:p>
          <a:p>
            <a:pPr marL="457200" indent="-457200">
              <a:spcAft>
                <a:spcPts val="1800"/>
              </a:spcAft>
              <a:buFont typeface="Arial" panose="020B0604020202020204" pitchFamily="34" charset="0"/>
              <a:buChar char="•"/>
            </a:pPr>
            <a:r>
              <a:rPr lang="en-US" sz="2800" dirty="0">
                <a:solidFill>
                  <a:schemeClr val="bg1"/>
                </a:solidFill>
                <a:latin typeface="Alatsi" panose="020B0604020202020204" charset="0"/>
              </a:rPr>
              <a:t>Journaling and Mindfulness</a:t>
            </a:r>
          </a:p>
          <a:p>
            <a:pPr marL="457200" indent="-457200">
              <a:spcAft>
                <a:spcPts val="1800"/>
              </a:spcAft>
              <a:buFont typeface="Arial" panose="020B0604020202020204" pitchFamily="34" charset="0"/>
              <a:buChar char="•"/>
            </a:pPr>
            <a:r>
              <a:rPr lang="en-US" sz="2800" dirty="0">
                <a:solidFill>
                  <a:schemeClr val="bg1"/>
                </a:solidFill>
                <a:latin typeface="Alatsi" panose="020B0604020202020204" charset="0"/>
              </a:rPr>
              <a:t>Activities</a:t>
            </a:r>
          </a:p>
        </p:txBody>
      </p:sp>
      <p:sp>
        <p:nvSpPr>
          <p:cNvPr id="28" name="AutoShape 3">
            <a:extLst>
              <a:ext uri="{FF2B5EF4-FFF2-40B4-BE49-F238E27FC236}">
                <a16:creationId xmlns:a16="http://schemas.microsoft.com/office/drawing/2014/main" id="{17ED7275-76B6-824A-E6EB-8AED1F1D19F4}"/>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29" name="AutoShape 5">
            <a:extLst>
              <a:ext uri="{FF2B5EF4-FFF2-40B4-BE49-F238E27FC236}">
                <a16:creationId xmlns:a16="http://schemas.microsoft.com/office/drawing/2014/main" id="{AB69851A-23D4-86D8-F803-1D2F57B8FF73}"/>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pic>
        <p:nvPicPr>
          <p:cNvPr id="54" name="Audio 53">
            <a:hlinkClick r:id="" action="ppaction://media"/>
            <a:extLst>
              <a:ext uri="{FF2B5EF4-FFF2-40B4-BE49-F238E27FC236}">
                <a16:creationId xmlns:a16="http://schemas.microsoft.com/office/drawing/2014/main" id="{B62F343B-5897-B98C-E28F-6F05898E5B23}"/>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266612" t="-266612" r="-266612" b="-266612"/>
          <a:stretch>
            <a:fillRect/>
          </a:stretch>
        </p:blipFill>
        <p:spPr>
          <a:xfrm>
            <a:off x="15078456" y="7077456"/>
            <a:ext cx="3086100" cy="3086100"/>
          </a:xfrm>
          <a:prstGeom prst="ellipse">
            <a:avLst/>
          </a:prstGeom>
        </p:spPr>
      </p:pic>
      <p:grpSp>
        <p:nvGrpSpPr>
          <p:cNvPr id="15" name="Group 14">
            <a:extLst>
              <a:ext uri="{FF2B5EF4-FFF2-40B4-BE49-F238E27FC236}">
                <a16:creationId xmlns:a16="http://schemas.microsoft.com/office/drawing/2014/main" id="{D6BD2622-6771-BEAF-C60A-867BE0DB6717}"/>
              </a:ext>
            </a:extLst>
          </p:cNvPr>
          <p:cNvGrpSpPr/>
          <p:nvPr/>
        </p:nvGrpSpPr>
        <p:grpSpPr>
          <a:xfrm>
            <a:off x="7008684" y="9258300"/>
            <a:ext cx="4260748" cy="593146"/>
            <a:chOff x="7013764" y="9270533"/>
            <a:chExt cx="4260748" cy="593146"/>
          </a:xfrm>
        </p:grpSpPr>
        <p:sp>
          <p:nvSpPr>
            <p:cNvPr id="16" name="Rectangle 15">
              <a:extLst>
                <a:ext uri="{FF2B5EF4-FFF2-40B4-BE49-F238E27FC236}">
                  <a16:creationId xmlns:a16="http://schemas.microsoft.com/office/drawing/2014/main" id="{66CCE345-AB6C-CF46-4E64-4C72924432A6}"/>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TextBox 17">
              <a:extLst>
                <a:ext uri="{FF2B5EF4-FFF2-40B4-BE49-F238E27FC236}">
                  <a16:creationId xmlns:a16="http://schemas.microsoft.com/office/drawing/2014/main" id="{1DD95DB3-A2B6-1D01-823D-16EA99B7BDAE}"/>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8" name="Graphic 17" descr="Badge Copyright with solid fill">
              <a:extLst>
                <a:ext uri="{FF2B5EF4-FFF2-40B4-BE49-F238E27FC236}">
                  <a16:creationId xmlns:a16="http://schemas.microsoft.com/office/drawing/2014/main" id="{480D37C8-F7F9-39CF-A0AE-A9E56BA0A54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85562">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0">
                                            <p:txEl>
                                              <p:pRg st="0" end="0"/>
                                            </p:txEl>
                                          </p:spTgt>
                                        </p:tgtEl>
                                        <p:attrNameLst>
                                          <p:attrName>style.visibility</p:attrName>
                                        </p:attrNameLst>
                                      </p:cBhvr>
                                      <p:to>
                                        <p:strVal val="visible"/>
                                      </p:to>
                                    </p:set>
                                    <p:animEffect transition="in" filter="fade">
                                      <p:cBhvr>
                                        <p:cTn id="16" dur="500"/>
                                        <p:tgtEl>
                                          <p:spTgt spid="20">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xEl>
                                              <p:pRg st="1" end="1"/>
                                            </p:txEl>
                                          </p:spTgt>
                                        </p:tgtEl>
                                        <p:attrNameLst>
                                          <p:attrName>style.visibility</p:attrName>
                                        </p:attrNameLst>
                                      </p:cBhvr>
                                      <p:to>
                                        <p:strVal val="visible"/>
                                      </p:to>
                                    </p:set>
                                    <p:animEffect transition="in" filter="fade">
                                      <p:cBhvr>
                                        <p:cTn id="21" dur="500"/>
                                        <p:tgtEl>
                                          <p:spTgt spid="20">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0">
                                            <p:txEl>
                                              <p:pRg st="2" end="2"/>
                                            </p:txEl>
                                          </p:spTgt>
                                        </p:tgtEl>
                                        <p:attrNameLst>
                                          <p:attrName>style.visibility</p:attrName>
                                        </p:attrNameLst>
                                      </p:cBhvr>
                                      <p:to>
                                        <p:strVal val="visible"/>
                                      </p:to>
                                    </p:set>
                                    <p:animEffect transition="in" filter="fade">
                                      <p:cBhvr>
                                        <p:cTn id="26" dur="500"/>
                                        <p:tgtEl>
                                          <p:spTgt spid="20">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0">
                                            <p:txEl>
                                              <p:pRg st="3" end="3"/>
                                            </p:txEl>
                                          </p:spTgt>
                                        </p:tgtEl>
                                        <p:attrNameLst>
                                          <p:attrName>style.visibility</p:attrName>
                                        </p:attrNameLst>
                                      </p:cBhvr>
                                      <p:to>
                                        <p:strVal val="visible"/>
                                      </p:to>
                                    </p:set>
                                    <p:animEffect transition="in" filter="fade">
                                      <p:cBhvr>
                                        <p:cTn id="31" dur="500"/>
                                        <p:tgtEl>
                                          <p:spTgt spid="20">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3">
                                            <p:txEl>
                                              <p:pRg st="0" end="0"/>
                                            </p:txEl>
                                          </p:spTgt>
                                        </p:tgtEl>
                                        <p:attrNameLst>
                                          <p:attrName>style.visibility</p:attrName>
                                        </p:attrNameLst>
                                      </p:cBhvr>
                                      <p:to>
                                        <p:strVal val="visible"/>
                                      </p:to>
                                    </p:set>
                                    <p:animEffect transition="in" filter="fade">
                                      <p:cBhvr>
                                        <p:cTn id="41" dur="500"/>
                                        <p:tgtEl>
                                          <p:spTgt spid="23">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3">
                                            <p:txEl>
                                              <p:pRg st="1" end="1"/>
                                            </p:txEl>
                                          </p:spTgt>
                                        </p:tgtEl>
                                        <p:attrNameLst>
                                          <p:attrName>style.visibility</p:attrName>
                                        </p:attrNameLst>
                                      </p:cBhvr>
                                      <p:to>
                                        <p:strVal val="visible"/>
                                      </p:to>
                                    </p:set>
                                    <p:animEffect transition="in" filter="fade">
                                      <p:cBhvr>
                                        <p:cTn id="46" dur="500"/>
                                        <p:tgtEl>
                                          <p:spTgt spid="23">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3">
                                            <p:txEl>
                                              <p:pRg st="2" end="2"/>
                                            </p:txEl>
                                          </p:spTgt>
                                        </p:tgtEl>
                                        <p:attrNameLst>
                                          <p:attrName>style.visibility</p:attrName>
                                        </p:attrNameLst>
                                      </p:cBhvr>
                                      <p:to>
                                        <p:strVal val="visible"/>
                                      </p:to>
                                    </p:set>
                                    <p:animEffect transition="in" filter="fade">
                                      <p:cBhvr>
                                        <p:cTn id="51" dur="500"/>
                                        <p:tgtEl>
                                          <p:spTgt spid="23">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3">
                                            <p:txEl>
                                              <p:pRg st="3" end="3"/>
                                            </p:txEl>
                                          </p:spTgt>
                                        </p:tgtEl>
                                        <p:attrNameLst>
                                          <p:attrName>style.visibility</p:attrName>
                                        </p:attrNameLst>
                                      </p:cBhvr>
                                      <p:to>
                                        <p:strVal val="visible"/>
                                      </p:to>
                                    </p:set>
                                    <p:animEffect transition="in" filter="fade">
                                      <p:cBhvr>
                                        <p:cTn id="56" dur="500"/>
                                        <p:tgtEl>
                                          <p:spTgt spid="23">
                                            <p:txEl>
                                              <p:pRg st="3" end="3"/>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3">
                                            <p:txEl>
                                              <p:pRg st="4" end="4"/>
                                            </p:txEl>
                                          </p:spTgt>
                                        </p:tgtEl>
                                        <p:attrNameLst>
                                          <p:attrName>style.visibility</p:attrName>
                                        </p:attrNameLst>
                                      </p:cBhvr>
                                      <p:to>
                                        <p:strVal val="visible"/>
                                      </p:to>
                                    </p:set>
                                    <p:animEffect transition="in" filter="fade">
                                      <p:cBhvr>
                                        <p:cTn id="61" dur="500"/>
                                        <p:tgtEl>
                                          <p:spTgt spid="23">
                                            <p:txEl>
                                              <p:pRg st="4" end="4"/>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23">
                                            <p:txEl>
                                              <p:pRg st="5" end="5"/>
                                            </p:txEl>
                                          </p:spTgt>
                                        </p:tgtEl>
                                        <p:attrNameLst>
                                          <p:attrName>style.visibility</p:attrName>
                                        </p:attrNameLst>
                                      </p:cBhvr>
                                      <p:to>
                                        <p:strVal val="visible"/>
                                      </p:to>
                                    </p:set>
                                    <p:animEffect transition="in" filter="fade">
                                      <p:cBhvr>
                                        <p:cTn id="66" dur="500"/>
                                        <p:tgtEl>
                                          <p:spTgt spid="23">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6">
                                            <p:txEl>
                                              <p:pRg st="0" end="0"/>
                                            </p:txEl>
                                          </p:spTgt>
                                        </p:tgtEl>
                                        <p:attrNameLst>
                                          <p:attrName>style.visibility</p:attrName>
                                        </p:attrNameLst>
                                      </p:cBhvr>
                                      <p:to>
                                        <p:strVal val="visible"/>
                                      </p:to>
                                    </p:set>
                                    <p:animEffect transition="in" filter="fade">
                                      <p:cBhvr>
                                        <p:cTn id="76" dur="500"/>
                                        <p:tgtEl>
                                          <p:spTgt spid="26">
                                            <p:txEl>
                                              <p:pRg st="0" end="0"/>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6">
                                            <p:txEl>
                                              <p:pRg st="1" end="1"/>
                                            </p:txEl>
                                          </p:spTgt>
                                        </p:tgtEl>
                                        <p:attrNameLst>
                                          <p:attrName>style.visibility</p:attrName>
                                        </p:attrNameLst>
                                      </p:cBhvr>
                                      <p:to>
                                        <p:strVal val="visible"/>
                                      </p:to>
                                    </p:set>
                                    <p:animEffect transition="in" filter="fade">
                                      <p:cBhvr>
                                        <p:cTn id="81" dur="500"/>
                                        <p:tgtEl>
                                          <p:spTgt spid="26">
                                            <p:txEl>
                                              <p:pRg st="1" end="1"/>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26">
                                            <p:txEl>
                                              <p:pRg st="2" end="2"/>
                                            </p:txEl>
                                          </p:spTgt>
                                        </p:tgtEl>
                                        <p:attrNameLst>
                                          <p:attrName>style.visibility</p:attrName>
                                        </p:attrNameLst>
                                      </p:cBhvr>
                                      <p:to>
                                        <p:strVal val="visible"/>
                                      </p:to>
                                    </p:set>
                                    <p:animEffect transition="in" filter="fade">
                                      <p:cBhvr>
                                        <p:cTn id="86" dur="500"/>
                                        <p:tgtEl>
                                          <p:spTgt spid="26">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26">
                                            <p:txEl>
                                              <p:pRg st="3" end="3"/>
                                            </p:txEl>
                                          </p:spTgt>
                                        </p:tgtEl>
                                        <p:attrNameLst>
                                          <p:attrName>style.visibility</p:attrName>
                                        </p:attrNameLst>
                                      </p:cBhvr>
                                      <p:to>
                                        <p:strVal val="visible"/>
                                      </p:to>
                                    </p:set>
                                    <p:animEffect transition="in" filter="fade">
                                      <p:cBhvr>
                                        <p:cTn id="91" dur="500"/>
                                        <p:tgtEl>
                                          <p:spTgt spid="26">
                                            <p:txEl>
                                              <p:pRg st="3" end="3"/>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26">
                                            <p:txEl>
                                              <p:pRg st="4" end="4"/>
                                            </p:txEl>
                                          </p:spTgt>
                                        </p:tgtEl>
                                        <p:attrNameLst>
                                          <p:attrName>style.visibility</p:attrName>
                                        </p:attrNameLst>
                                      </p:cBhvr>
                                      <p:to>
                                        <p:strVal val="visible"/>
                                      </p:to>
                                    </p:set>
                                    <p:animEffect transition="in" filter="fade">
                                      <p:cBhvr>
                                        <p:cTn id="96" dur="500"/>
                                        <p:tgtEl>
                                          <p:spTgt spid="26">
                                            <p:txEl>
                                              <p:pRg st="4" end="4"/>
                                            </p:txEl>
                                          </p:spTgt>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26">
                                            <p:txEl>
                                              <p:pRg st="5" end="5"/>
                                            </p:txEl>
                                          </p:spTgt>
                                        </p:tgtEl>
                                        <p:attrNameLst>
                                          <p:attrName>style.visibility</p:attrName>
                                        </p:attrNameLst>
                                      </p:cBhvr>
                                      <p:to>
                                        <p:strVal val="visible"/>
                                      </p:to>
                                    </p:set>
                                    <p:animEffect transition="in" filter="fade">
                                      <p:cBhvr>
                                        <p:cTn id="101" dur="500"/>
                                        <p:tgtEl>
                                          <p:spTgt spid="26">
                                            <p:txEl>
                                              <p:pRg st="5" end="5"/>
                                            </p:txEl>
                                          </p:spTgt>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26">
                                            <p:txEl>
                                              <p:pRg st="6" end="6"/>
                                            </p:txEl>
                                          </p:spTgt>
                                        </p:tgtEl>
                                        <p:attrNameLst>
                                          <p:attrName>style.visibility</p:attrName>
                                        </p:attrNameLst>
                                      </p:cBhvr>
                                      <p:to>
                                        <p:strVal val="visible"/>
                                      </p:to>
                                    </p:set>
                                    <p:animEffect transition="in" filter="fade">
                                      <p:cBhvr>
                                        <p:cTn id="106" dur="500"/>
                                        <p:tgtEl>
                                          <p:spTgt spid="2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7" fill="hold" display="0">
                  <p:stCondLst>
                    <p:cond delay="indefinite"/>
                  </p:stCondLst>
                  <p:endCondLst>
                    <p:cond evt="onStopAudio" delay="0">
                      <p:tgtEl>
                        <p:sldTgt/>
                      </p:tgtEl>
                    </p:cond>
                  </p:endCondLst>
                </p:cTn>
                <p:tgtEl>
                  <p:spTgt spid="54"/>
                </p:tgtEl>
              </p:cMediaNode>
            </p:audio>
          </p:childTnLst>
        </p:cTn>
      </p:par>
    </p:tnLst>
    <p:bldLst>
      <p:bldP spid="21" grpId="0" animBg="1"/>
      <p:bldP spid="20" grpId="0" build="p"/>
      <p:bldP spid="22" grpId="0" animBg="1"/>
      <p:bldP spid="23" grpId="0" build="p"/>
      <p:bldP spid="24" grpId="0" animBg="1"/>
      <p:bldP spid="2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124E848-5F08-A7B6-F1C0-B91E704C23F7}"/>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305AB986-9C91-3900-DA10-E2CD1D7A7FE8}"/>
              </a:ext>
            </a:extLst>
          </p:cNvPr>
          <p:cNvSpPr txBox="1"/>
          <p:nvPr/>
        </p:nvSpPr>
        <p:spPr>
          <a:xfrm>
            <a:off x="3581400" y="3166842"/>
            <a:ext cx="13180039" cy="1531638"/>
          </a:xfrm>
          <a:prstGeom prst="rect">
            <a:avLst/>
          </a:prstGeom>
        </p:spPr>
        <p:txBody>
          <a:bodyPr lIns="0" tIns="0" rIns="0" bIns="0" rtlCol="0" anchor="t">
            <a:spAutoFit/>
          </a:bodyPr>
          <a:lstStyle/>
          <a:p>
            <a:pPr algn="ctr">
              <a:lnSpc>
                <a:spcPts val="11899"/>
              </a:lnSpc>
            </a:pPr>
            <a:r>
              <a:rPr lang="en-US" sz="11500" dirty="0">
                <a:solidFill>
                  <a:srgbClr val="FFFFFF"/>
                </a:solidFill>
                <a:latin typeface="Alatsi"/>
                <a:ea typeface="Alatsi"/>
                <a:cs typeface="Alatsi"/>
                <a:sym typeface="Alatsi"/>
              </a:rPr>
              <a:t>Let’s Explore</a:t>
            </a:r>
          </a:p>
        </p:txBody>
      </p:sp>
      <p:sp>
        <p:nvSpPr>
          <p:cNvPr id="8" name="Freeform 8">
            <a:extLst>
              <a:ext uri="{FF2B5EF4-FFF2-40B4-BE49-F238E27FC236}">
                <a16:creationId xmlns:a16="http://schemas.microsoft.com/office/drawing/2014/main" id="{28676D4C-70CD-5F2C-9C6A-06EE4499195A}"/>
              </a:ext>
            </a:extLst>
          </p:cNvPr>
          <p:cNvSpPr/>
          <p:nvPr/>
        </p:nvSpPr>
        <p:spPr>
          <a:xfrm>
            <a:off x="11125200" y="-668449"/>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DCBA64DE-D729-8B3B-D31B-B91E8805B491}"/>
              </a:ext>
            </a:extLst>
          </p:cNvPr>
          <p:cNvSpPr/>
          <p:nvPr/>
        </p:nvSpPr>
        <p:spPr>
          <a:xfrm>
            <a:off x="4629601" y="8364850"/>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8" name="Oval 17">
            <a:extLst>
              <a:ext uri="{FF2B5EF4-FFF2-40B4-BE49-F238E27FC236}">
                <a16:creationId xmlns:a16="http://schemas.microsoft.com/office/drawing/2014/main" id="{BC730097-033E-F0D7-A357-E5CC02A08416}"/>
              </a:ext>
            </a:extLst>
          </p:cNvPr>
          <p:cNvSpPr/>
          <p:nvPr/>
        </p:nvSpPr>
        <p:spPr>
          <a:xfrm>
            <a:off x="13251873" y="5914355"/>
            <a:ext cx="2464001" cy="2456730"/>
          </a:xfrm>
          <a:prstGeom prst="ellipse">
            <a:avLst/>
          </a:prstGeom>
          <a:solidFill>
            <a:srgbClr val="62DA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5BC2E02-460E-3045-9EF7-E62B736FDA36}"/>
              </a:ext>
            </a:extLst>
          </p:cNvPr>
          <p:cNvSpPr txBox="1"/>
          <p:nvPr/>
        </p:nvSpPr>
        <p:spPr>
          <a:xfrm>
            <a:off x="7682303" y="4698480"/>
            <a:ext cx="4652798" cy="2554545"/>
          </a:xfrm>
          <a:prstGeom prst="rect">
            <a:avLst/>
          </a:prstGeom>
          <a:noFill/>
        </p:spPr>
        <p:txBody>
          <a:bodyPr wrap="square" rtlCol="0">
            <a:spAutoFit/>
          </a:bodyPr>
          <a:lstStyle/>
          <a:p>
            <a:pPr algn="ctr"/>
            <a:r>
              <a:rPr lang="en-US" sz="8000" dirty="0">
                <a:solidFill>
                  <a:schemeClr val="bg1"/>
                </a:solidFill>
              </a:rPr>
              <a:t>Emotional </a:t>
            </a:r>
          </a:p>
          <a:p>
            <a:pPr algn="ctr"/>
            <a:r>
              <a:rPr lang="en-US" sz="8000" dirty="0">
                <a:solidFill>
                  <a:schemeClr val="bg1"/>
                </a:solidFill>
              </a:rPr>
              <a:t>Regulation</a:t>
            </a:r>
          </a:p>
        </p:txBody>
      </p:sp>
      <p:pic>
        <p:nvPicPr>
          <p:cNvPr id="17" name="Graphic 16" descr="Magnifying glass with solid fill">
            <a:extLst>
              <a:ext uri="{FF2B5EF4-FFF2-40B4-BE49-F238E27FC236}">
                <a16:creationId xmlns:a16="http://schemas.microsoft.com/office/drawing/2014/main" id="{FD2D4C84-6F95-E748-A244-6E2514BA9B6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725400" y="5246614"/>
            <a:ext cx="4572000" cy="4572000"/>
          </a:xfrm>
          <a:prstGeom prst="rect">
            <a:avLst/>
          </a:prstGeom>
        </p:spPr>
      </p:pic>
      <p:grpSp>
        <p:nvGrpSpPr>
          <p:cNvPr id="35" name="Group 2">
            <a:extLst>
              <a:ext uri="{FF2B5EF4-FFF2-40B4-BE49-F238E27FC236}">
                <a16:creationId xmlns:a16="http://schemas.microsoft.com/office/drawing/2014/main" id="{6002C0A3-EFCC-BB6B-C98E-9F37741F07FA}"/>
              </a:ext>
            </a:extLst>
          </p:cNvPr>
          <p:cNvGrpSpPr/>
          <p:nvPr/>
        </p:nvGrpSpPr>
        <p:grpSpPr>
          <a:xfrm>
            <a:off x="2095839" y="0"/>
            <a:ext cx="2095839" cy="10287000"/>
            <a:chOff x="0" y="0"/>
            <a:chExt cx="551990" cy="2709333"/>
          </a:xfrm>
        </p:grpSpPr>
        <p:sp>
          <p:nvSpPr>
            <p:cNvPr id="36" name="Freeform 3">
              <a:extLst>
                <a:ext uri="{FF2B5EF4-FFF2-40B4-BE49-F238E27FC236}">
                  <a16:creationId xmlns:a16="http://schemas.microsoft.com/office/drawing/2014/main" id="{4F89049A-DC95-4903-6071-363AA2EE3308}"/>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7154CB"/>
            </a:solidFill>
          </p:spPr>
          <p:txBody>
            <a:bodyPr/>
            <a:lstStyle/>
            <a:p>
              <a:endParaRPr lang="en-US"/>
            </a:p>
          </p:txBody>
        </p:sp>
        <p:sp>
          <p:nvSpPr>
            <p:cNvPr id="37" name="TextBox 4">
              <a:extLst>
                <a:ext uri="{FF2B5EF4-FFF2-40B4-BE49-F238E27FC236}">
                  <a16:creationId xmlns:a16="http://schemas.microsoft.com/office/drawing/2014/main" id="{D4AE92FF-C92D-06A1-56EB-DB98A3FB4697}"/>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grpSp>
        <p:nvGrpSpPr>
          <p:cNvPr id="38" name="Group 5">
            <a:extLst>
              <a:ext uri="{FF2B5EF4-FFF2-40B4-BE49-F238E27FC236}">
                <a16:creationId xmlns:a16="http://schemas.microsoft.com/office/drawing/2014/main" id="{38E66FD0-D42A-686F-4239-8DF4E0D1CCF4}"/>
              </a:ext>
            </a:extLst>
          </p:cNvPr>
          <p:cNvGrpSpPr/>
          <p:nvPr/>
        </p:nvGrpSpPr>
        <p:grpSpPr>
          <a:xfrm>
            <a:off x="1047919" y="0"/>
            <a:ext cx="2095839" cy="10287000"/>
            <a:chOff x="0" y="0"/>
            <a:chExt cx="551990" cy="2709333"/>
          </a:xfrm>
        </p:grpSpPr>
        <p:sp>
          <p:nvSpPr>
            <p:cNvPr id="39" name="Freeform 6">
              <a:extLst>
                <a:ext uri="{FF2B5EF4-FFF2-40B4-BE49-F238E27FC236}">
                  <a16:creationId xmlns:a16="http://schemas.microsoft.com/office/drawing/2014/main" id="{D42D8745-4A33-685F-5D99-D2101FDE2EAF}"/>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62DA60"/>
            </a:solidFill>
          </p:spPr>
          <p:txBody>
            <a:bodyPr/>
            <a:lstStyle/>
            <a:p>
              <a:endParaRPr lang="en-US"/>
            </a:p>
          </p:txBody>
        </p:sp>
        <p:sp>
          <p:nvSpPr>
            <p:cNvPr id="40" name="TextBox 7">
              <a:extLst>
                <a:ext uri="{FF2B5EF4-FFF2-40B4-BE49-F238E27FC236}">
                  <a16:creationId xmlns:a16="http://schemas.microsoft.com/office/drawing/2014/main" id="{2593FC54-6482-3CFD-C85A-CBFE418F129E}"/>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grpSp>
        <p:nvGrpSpPr>
          <p:cNvPr id="41" name="Group 8">
            <a:extLst>
              <a:ext uri="{FF2B5EF4-FFF2-40B4-BE49-F238E27FC236}">
                <a16:creationId xmlns:a16="http://schemas.microsoft.com/office/drawing/2014/main" id="{78F3B42D-EA57-C106-CB72-966600CB9D8B}"/>
              </a:ext>
            </a:extLst>
          </p:cNvPr>
          <p:cNvGrpSpPr/>
          <p:nvPr/>
        </p:nvGrpSpPr>
        <p:grpSpPr>
          <a:xfrm>
            <a:off x="0" y="0"/>
            <a:ext cx="2095839" cy="10287000"/>
            <a:chOff x="0" y="0"/>
            <a:chExt cx="551990" cy="2709333"/>
          </a:xfrm>
        </p:grpSpPr>
        <p:sp>
          <p:nvSpPr>
            <p:cNvPr id="42" name="Freeform 9">
              <a:extLst>
                <a:ext uri="{FF2B5EF4-FFF2-40B4-BE49-F238E27FC236}">
                  <a16:creationId xmlns:a16="http://schemas.microsoft.com/office/drawing/2014/main" id="{F1E5F3FC-BB99-EC1E-B5B1-4F87D32E0953}"/>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FFFFFF"/>
            </a:solidFill>
          </p:spPr>
          <p:txBody>
            <a:bodyPr/>
            <a:lstStyle/>
            <a:p>
              <a:endParaRPr lang="en-US"/>
            </a:p>
          </p:txBody>
        </p:sp>
        <p:sp>
          <p:nvSpPr>
            <p:cNvPr id="43" name="TextBox 10">
              <a:extLst>
                <a:ext uri="{FF2B5EF4-FFF2-40B4-BE49-F238E27FC236}">
                  <a16:creationId xmlns:a16="http://schemas.microsoft.com/office/drawing/2014/main" id="{21636EBA-9B30-9A70-81B2-94A5935ABEB7}"/>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pic>
        <p:nvPicPr>
          <p:cNvPr id="5" name="Audio 4">
            <a:hlinkClick r:id="" action="ppaction://media"/>
            <a:extLst>
              <a:ext uri="{FF2B5EF4-FFF2-40B4-BE49-F238E27FC236}">
                <a16:creationId xmlns:a16="http://schemas.microsoft.com/office/drawing/2014/main" id="{FE9558F5-1585-E6CB-0E99-2580C41C2F96}"/>
              </a:ext>
            </a:extLst>
          </p:cNvPr>
          <p:cNvPicPr>
            <a:picLocks noChangeAspect="1"/>
          </p:cNvPicPr>
          <p:nvPr>
            <a:audioFile r:link="rId3"/>
            <p:extLst>
              <p:ext uri="{DAA4B4D4-6D71-4841-9C94-3DE7FCFB9230}">
                <p14:media xmlns:p14="http://schemas.microsoft.com/office/powerpoint/2010/main" r:embed="rId2"/>
              </p:ext>
            </p:extLst>
          </p:nvPr>
        </p:nvPicPr>
        <p:blipFill>
          <a:blip r:embed="rId10"/>
          <a:srcRect l="-266613" t="-266613" r="-266613" b="-266613"/>
          <a:stretch>
            <a:fillRect/>
          </a:stretch>
        </p:blipFill>
        <p:spPr>
          <a:xfrm>
            <a:off x="15078456" y="7077456"/>
            <a:ext cx="3086100" cy="3086100"/>
          </a:xfrm>
          <a:prstGeom prst="ellipse">
            <a:avLst/>
          </a:prstGeom>
        </p:spPr>
      </p:pic>
      <p:grpSp>
        <p:nvGrpSpPr>
          <p:cNvPr id="3" name="Group 2">
            <a:extLst>
              <a:ext uri="{FF2B5EF4-FFF2-40B4-BE49-F238E27FC236}">
                <a16:creationId xmlns:a16="http://schemas.microsoft.com/office/drawing/2014/main" id="{6B2BA6DE-7312-015F-6D9D-DC57C3491AEE}"/>
              </a:ext>
            </a:extLst>
          </p:cNvPr>
          <p:cNvGrpSpPr/>
          <p:nvPr/>
        </p:nvGrpSpPr>
        <p:grpSpPr>
          <a:xfrm rot="5400000">
            <a:off x="15731683" y="4146822"/>
            <a:ext cx="4260748" cy="593146"/>
            <a:chOff x="7013764" y="9270533"/>
            <a:chExt cx="4260748" cy="593146"/>
          </a:xfrm>
        </p:grpSpPr>
        <p:sp>
          <p:nvSpPr>
            <p:cNvPr id="4" name="Rectangle 3">
              <a:extLst>
                <a:ext uri="{FF2B5EF4-FFF2-40B4-BE49-F238E27FC236}">
                  <a16:creationId xmlns:a16="http://schemas.microsoft.com/office/drawing/2014/main" id="{1050263E-9D97-405C-DDF7-3059C0F258CD}"/>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TextBox 17">
              <a:extLst>
                <a:ext uri="{FF2B5EF4-FFF2-40B4-BE49-F238E27FC236}">
                  <a16:creationId xmlns:a16="http://schemas.microsoft.com/office/drawing/2014/main" id="{0981A02E-EE5A-0761-3C5D-4B462C8F6931}"/>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7" name="Graphic 6" descr="Badge Copyright with solid fill">
              <a:extLst>
                <a:ext uri="{FF2B5EF4-FFF2-40B4-BE49-F238E27FC236}">
                  <a16:creationId xmlns:a16="http://schemas.microsoft.com/office/drawing/2014/main" id="{0A331E70-407A-BC2A-5E46-DEBEC987713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4196255104"/>
      </p:ext>
    </p:extLst>
  </p:cSld>
  <p:clrMapOvr>
    <a:masterClrMapping/>
  </p:clrMapOvr>
  <p:transition spd="slow" advTm="8056">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par>
                                <p:cTn id="18" presetID="10" presetClass="entr" presetSubtype="0"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5"/>
                </p:tgtEl>
              </p:cMediaNode>
            </p:audio>
          </p:childTnLst>
        </p:cTn>
      </p:par>
    </p:tnLst>
    <p:bldLst>
      <p:bldP spid="2" grpId="0"/>
      <p:bldP spid="18"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3292695" y="642102"/>
            <a:ext cx="11702610" cy="1380186"/>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What is Emotional Regulation?</a:t>
            </a:r>
          </a:p>
        </p:txBody>
      </p:sp>
      <p:grpSp>
        <p:nvGrpSpPr>
          <p:cNvPr id="3" name="Group 3"/>
          <p:cNvGrpSpPr/>
          <p:nvPr/>
        </p:nvGrpSpPr>
        <p:grpSpPr>
          <a:xfrm>
            <a:off x="9610262" y="2774731"/>
            <a:ext cx="8104440" cy="4858052"/>
            <a:chOff x="0" y="-655989"/>
            <a:chExt cx="10328414" cy="4172394"/>
          </a:xfrm>
        </p:grpSpPr>
        <p:grpSp>
          <p:nvGrpSpPr>
            <p:cNvPr id="4" name="Group 4"/>
            <p:cNvGrpSpPr/>
            <p:nvPr/>
          </p:nvGrpSpPr>
          <p:grpSpPr>
            <a:xfrm>
              <a:off x="0" y="-655989"/>
              <a:ext cx="10328414" cy="4172394"/>
              <a:chOff x="0" y="-129578"/>
              <a:chExt cx="2040180" cy="824176"/>
            </a:xfrm>
          </p:grpSpPr>
          <p:sp>
            <p:nvSpPr>
              <p:cNvPr id="5" name="Freeform 5"/>
              <p:cNvSpPr/>
              <p:nvPr/>
            </p:nvSpPr>
            <p:spPr>
              <a:xfrm>
                <a:off x="269742" y="-129578"/>
                <a:ext cx="1770438" cy="824176"/>
              </a:xfrm>
              <a:custGeom>
                <a:avLst/>
                <a:gdLst/>
                <a:ahLst/>
                <a:cxnLst/>
                <a:rect l="l" t="t" r="r" b="b"/>
                <a:pathLst>
                  <a:path w="1751844" h="649440">
                    <a:moveTo>
                      <a:pt x="59360" y="0"/>
                    </a:moveTo>
                    <a:lnTo>
                      <a:pt x="1692484" y="0"/>
                    </a:lnTo>
                    <a:cubicBezTo>
                      <a:pt x="1725268" y="0"/>
                      <a:pt x="1751844" y="26577"/>
                      <a:pt x="1751844" y="59360"/>
                    </a:cubicBezTo>
                    <a:lnTo>
                      <a:pt x="1751844" y="590080"/>
                    </a:lnTo>
                    <a:cubicBezTo>
                      <a:pt x="1751844" y="622864"/>
                      <a:pt x="1725268" y="649440"/>
                      <a:pt x="1692484" y="649440"/>
                    </a:cubicBezTo>
                    <a:lnTo>
                      <a:pt x="59360" y="649440"/>
                    </a:lnTo>
                    <a:cubicBezTo>
                      <a:pt x="26577" y="649440"/>
                      <a:pt x="0" y="622864"/>
                      <a:pt x="0" y="590080"/>
                    </a:cubicBezTo>
                    <a:lnTo>
                      <a:pt x="0" y="59360"/>
                    </a:lnTo>
                    <a:cubicBezTo>
                      <a:pt x="0" y="26577"/>
                      <a:pt x="26577" y="0"/>
                      <a:pt x="59360" y="0"/>
                    </a:cubicBezTo>
                    <a:close/>
                  </a:path>
                </a:pathLst>
              </a:custGeom>
              <a:solidFill>
                <a:srgbClr val="7154CB"/>
              </a:solidFill>
            </p:spPr>
            <p:txBody>
              <a:bodyPr/>
              <a:lstStyle/>
              <a:p>
                <a:endParaRPr lang="en-US" dirty="0"/>
              </a:p>
            </p:txBody>
          </p:sp>
          <p:sp>
            <p:nvSpPr>
              <p:cNvPr id="6" name="TextBox 6"/>
              <p:cNvSpPr txBox="1"/>
              <p:nvPr/>
            </p:nvSpPr>
            <p:spPr>
              <a:xfrm>
                <a:off x="0" y="-38100"/>
                <a:ext cx="1751844" cy="687540"/>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1593048" y="-380648"/>
              <a:ext cx="8641233" cy="890487"/>
            </a:xfrm>
            <a:prstGeom prst="rect">
              <a:avLst/>
            </a:prstGeom>
          </p:spPr>
          <p:txBody>
            <a:bodyPr wrap="square" lIns="0" tIns="0" rIns="0" bIns="0" rtlCol="0" anchor="t">
              <a:spAutoFit/>
            </a:bodyPr>
            <a:lstStyle/>
            <a:p>
              <a:pPr algn="l">
                <a:lnSpc>
                  <a:spcPts val="4193"/>
                </a:lnSpc>
              </a:pPr>
              <a:r>
                <a:rPr lang="en-US" sz="2800" dirty="0">
                  <a:solidFill>
                    <a:srgbClr val="000000"/>
                  </a:solidFill>
                  <a:latin typeface="Alatsi"/>
                  <a:ea typeface="Alatsi"/>
                  <a:cs typeface="Alatsi"/>
                  <a:sym typeface="Alatsi"/>
                </a:rPr>
                <a:t>Some common signs of being </a:t>
              </a:r>
              <a:r>
                <a:rPr lang="en-US" sz="2800" dirty="0">
                  <a:solidFill>
                    <a:srgbClr val="FFC000"/>
                  </a:solidFill>
                  <a:latin typeface="Alatsi"/>
                  <a:ea typeface="Alatsi"/>
                  <a:cs typeface="Alatsi"/>
                  <a:sym typeface="Alatsi"/>
                </a:rPr>
                <a:t>dysregulated</a:t>
              </a:r>
              <a:r>
                <a:rPr lang="en-US" sz="2800" dirty="0">
                  <a:solidFill>
                    <a:srgbClr val="000000"/>
                  </a:solidFill>
                  <a:latin typeface="Alatsi"/>
                  <a:ea typeface="Alatsi"/>
                  <a:cs typeface="Alatsi"/>
                  <a:sym typeface="Alatsi"/>
                </a:rPr>
                <a:t>:</a:t>
              </a:r>
            </a:p>
            <a:p>
              <a:pPr algn="l">
                <a:lnSpc>
                  <a:spcPts val="4193"/>
                </a:lnSpc>
              </a:pPr>
              <a:endParaRPr lang="en-US" sz="2800" dirty="0">
                <a:solidFill>
                  <a:srgbClr val="000000"/>
                </a:solidFill>
                <a:latin typeface="Alatsi"/>
                <a:ea typeface="Alatsi"/>
                <a:cs typeface="Alatsi"/>
                <a:sym typeface="Alatsi"/>
              </a:endParaRPr>
            </a:p>
          </p:txBody>
        </p:sp>
      </p:grpSp>
      <p:sp>
        <p:nvSpPr>
          <p:cNvPr id="9" name="TextBox 9"/>
          <p:cNvSpPr txBox="1"/>
          <p:nvPr/>
        </p:nvSpPr>
        <p:spPr>
          <a:xfrm>
            <a:off x="1606296" y="2349665"/>
            <a:ext cx="7641102" cy="7276351"/>
          </a:xfrm>
          <a:prstGeom prst="rect">
            <a:avLst/>
          </a:prstGeom>
        </p:spPr>
        <p:txBody>
          <a:bodyPr wrap="square" lIns="0" tIns="0" rIns="0" bIns="0" rtlCol="0" anchor="t">
            <a:spAutoFit/>
          </a:bodyPr>
          <a:lstStyle/>
          <a:p>
            <a:pPr marL="571500" indent="-571500">
              <a:lnSpc>
                <a:spcPts val="5192"/>
              </a:lnSpc>
              <a:buFont typeface="Arial" panose="020B0604020202020204" pitchFamily="34" charset="0"/>
              <a:buChar char="•"/>
            </a:pPr>
            <a:r>
              <a:rPr lang="en-US" sz="3200" dirty="0">
                <a:solidFill>
                  <a:srgbClr val="FFFFFF"/>
                </a:solidFill>
                <a:latin typeface="Alatsi"/>
                <a:ea typeface="Alatsi"/>
                <a:cs typeface="Alatsi"/>
                <a:sym typeface="Alatsi"/>
              </a:rPr>
              <a:t>Emotional Regulation is being able to </a:t>
            </a:r>
            <a:r>
              <a:rPr lang="en-US" sz="3200" dirty="0">
                <a:solidFill>
                  <a:srgbClr val="7154CB"/>
                </a:solidFill>
                <a:latin typeface="Alatsi"/>
                <a:ea typeface="Alatsi"/>
                <a:cs typeface="Alatsi"/>
                <a:sym typeface="Alatsi"/>
              </a:rPr>
              <a:t>self monitor and react appropriately when </a:t>
            </a:r>
            <a:r>
              <a:rPr lang="en-US" sz="3200" dirty="0">
                <a:solidFill>
                  <a:srgbClr val="FFC000"/>
                </a:solidFill>
                <a:latin typeface="Alatsi"/>
                <a:ea typeface="Alatsi"/>
                <a:cs typeface="Alatsi"/>
                <a:sym typeface="Alatsi"/>
              </a:rPr>
              <a:t>dysregulated</a:t>
            </a:r>
            <a:r>
              <a:rPr lang="en-US" sz="3200" dirty="0">
                <a:solidFill>
                  <a:srgbClr val="7154CB"/>
                </a:solidFill>
                <a:latin typeface="Alatsi"/>
                <a:ea typeface="Alatsi"/>
                <a:cs typeface="Alatsi"/>
                <a:sym typeface="Alatsi"/>
              </a:rPr>
              <a:t>.</a:t>
            </a:r>
          </a:p>
          <a:p>
            <a:pPr marL="571500" indent="-571500">
              <a:lnSpc>
                <a:spcPts val="5192"/>
              </a:lnSpc>
              <a:buFont typeface="Arial" panose="020B0604020202020204" pitchFamily="34" charset="0"/>
              <a:buChar char="•"/>
            </a:pPr>
            <a:endParaRPr lang="en-US" sz="3200" dirty="0">
              <a:solidFill>
                <a:srgbClr val="FFFFFF"/>
              </a:solidFill>
              <a:latin typeface="Alatsi"/>
              <a:ea typeface="Alatsi"/>
              <a:cs typeface="Alatsi"/>
              <a:sym typeface="Alatsi"/>
            </a:endParaRPr>
          </a:p>
          <a:p>
            <a:pPr marL="571500" indent="-571500">
              <a:lnSpc>
                <a:spcPts val="5192"/>
              </a:lnSpc>
              <a:buFont typeface="Arial" panose="020B0604020202020204" pitchFamily="34" charset="0"/>
              <a:buChar char="•"/>
            </a:pPr>
            <a:r>
              <a:rPr lang="en-US" sz="3200" dirty="0">
                <a:solidFill>
                  <a:srgbClr val="FFFFFF"/>
                </a:solidFill>
                <a:latin typeface="Alatsi"/>
                <a:ea typeface="Alatsi"/>
                <a:cs typeface="Alatsi"/>
                <a:sym typeface="Alatsi"/>
              </a:rPr>
              <a:t>In other words, when </a:t>
            </a:r>
            <a:r>
              <a:rPr lang="en-US" sz="3200" dirty="0">
                <a:solidFill>
                  <a:srgbClr val="FFC000"/>
                </a:solidFill>
                <a:latin typeface="Alatsi"/>
                <a:ea typeface="Alatsi"/>
                <a:cs typeface="Alatsi"/>
                <a:sym typeface="Alatsi"/>
              </a:rPr>
              <a:t>dysregulated</a:t>
            </a:r>
            <a:r>
              <a:rPr lang="en-US" sz="3200" dirty="0">
                <a:solidFill>
                  <a:schemeClr val="bg1"/>
                </a:solidFill>
                <a:latin typeface="Alatsi"/>
                <a:ea typeface="Alatsi"/>
                <a:cs typeface="Alatsi"/>
                <a:sym typeface="Alatsi"/>
              </a:rPr>
              <a:t>, you may struggle to: </a:t>
            </a:r>
          </a:p>
          <a:p>
            <a:pPr marL="571500" indent="-571500">
              <a:lnSpc>
                <a:spcPts val="5192"/>
              </a:lnSpc>
              <a:buFont typeface="Arial" panose="020B0604020202020204" pitchFamily="34" charset="0"/>
              <a:buChar char="•"/>
            </a:pPr>
            <a:endParaRPr lang="en-US" sz="3200" dirty="0">
              <a:solidFill>
                <a:schemeClr val="bg1"/>
              </a:solidFill>
              <a:latin typeface="Alatsi"/>
              <a:ea typeface="Alatsi"/>
              <a:cs typeface="Alatsi"/>
              <a:sym typeface="Alatsi"/>
            </a:endParaRPr>
          </a:p>
          <a:p>
            <a:pPr marL="1028700" lvl="1" indent="-571500">
              <a:lnSpc>
                <a:spcPts val="5192"/>
              </a:lnSpc>
              <a:buFont typeface="Arial" panose="020B0604020202020204" pitchFamily="34" charset="0"/>
              <a:buChar char="•"/>
            </a:pPr>
            <a:r>
              <a:rPr lang="en-US" sz="3200" dirty="0">
                <a:solidFill>
                  <a:srgbClr val="7154CB"/>
                </a:solidFill>
                <a:latin typeface="Alatsi"/>
                <a:ea typeface="Alatsi"/>
                <a:cs typeface="Alatsi"/>
                <a:sym typeface="Alatsi"/>
              </a:rPr>
              <a:t>Identify</a:t>
            </a:r>
            <a:r>
              <a:rPr lang="en-US" sz="3200" dirty="0">
                <a:solidFill>
                  <a:srgbClr val="FFFFFF"/>
                </a:solidFill>
                <a:latin typeface="Alatsi"/>
                <a:ea typeface="Alatsi"/>
                <a:cs typeface="Alatsi"/>
                <a:sym typeface="Alatsi"/>
              </a:rPr>
              <a:t> your emotions</a:t>
            </a:r>
          </a:p>
          <a:p>
            <a:pPr marL="1028700" lvl="1" indent="-571500">
              <a:lnSpc>
                <a:spcPts val="5192"/>
              </a:lnSpc>
              <a:buFont typeface="Arial" panose="020B0604020202020204" pitchFamily="34" charset="0"/>
              <a:buChar char="•"/>
            </a:pPr>
            <a:r>
              <a:rPr lang="en-US" sz="3200" dirty="0">
                <a:solidFill>
                  <a:srgbClr val="7154CB"/>
                </a:solidFill>
                <a:latin typeface="Alatsi"/>
                <a:ea typeface="Alatsi"/>
                <a:cs typeface="Alatsi"/>
                <a:sym typeface="Alatsi"/>
              </a:rPr>
              <a:t>Unaware </a:t>
            </a:r>
            <a:r>
              <a:rPr lang="en-US" sz="3200" dirty="0">
                <a:solidFill>
                  <a:schemeClr val="bg1"/>
                </a:solidFill>
                <a:latin typeface="Alatsi"/>
                <a:ea typeface="Alatsi"/>
                <a:cs typeface="Alatsi"/>
                <a:sym typeface="Alatsi"/>
              </a:rPr>
              <a:t>of your behaviors’ intensity</a:t>
            </a:r>
            <a:endParaRPr lang="en-US" sz="3200" dirty="0">
              <a:solidFill>
                <a:srgbClr val="FFFFFF"/>
              </a:solidFill>
              <a:latin typeface="Alatsi"/>
              <a:ea typeface="Alatsi"/>
              <a:cs typeface="Alatsi"/>
              <a:sym typeface="Alatsi"/>
            </a:endParaRPr>
          </a:p>
          <a:p>
            <a:pPr marL="1028700" lvl="1" indent="-571500">
              <a:lnSpc>
                <a:spcPts val="5192"/>
              </a:lnSpc>
              <a:buFont typeface="Arial" panose="020B0604020202020204" pitchFamily="34" charset="0"/>
              <a:buChar char="•"/>
            </a:pPr>
            <a:r>
              <a:rPr lang="en-US" sz="3200" dirty="0">
                <a:solidFill>
                  <a:srgbClr val="7154CB"/>
                </a:solidFill>
                <a:latin typeface="Alatsi"/>
                <a:ea typeface="Alatsi"/>
                <a:cs typeface="Alatsi"/>
                <a:sym typeface="Alatsi"/>
              </a:rPr>
              <a:t>Proactive </a:t>
            </a:r>
            <a:r>
              <a:rPr lang="en-US" sz="3200" dirty="0">
                <a:solidFill>
                  <a:schemeClr val="bg1"/>
                </a:solidFill>
                <a:latin typeface="Alatsi"/>
                <a:ea typeface="Alatsi"/>
                <a:cs typeface="Alatsi"/>
                <a:sym typeface="Alatsi"/>
              </a:rPr>
              <a:t>in</a:t>
            </a:r>
            <a:r>
              <a:rPr lang="en-US" sz="3200" dirty="0">
                <a:solidFill>
                  <a:srgbClr val="FFFFFF"/>
                </a:solidFill>
                <a:latin typeface="Alatsi"/>
                <a:ea typeface="Alatsi"/>
                <a:cs typeface="Alatsi"/>
                <a:sym typeface="Alatsi"/>
              </a:rPr>
              <a:t> taking steps to return to your calm state</a:t>
            </a:r>
            <a:endParaRPr lang="en-US" sz="3200" dirty="0">
              <a:solidFill>
                <a:srgbClr val="7154CB"/>
              </a:solidFill>
              <a:latin typeface="Alatsi"/>
              <a:ea typeface="Alatsi"/>
              <a:cs typeface="Alatsi"/>
              <a:sym typeface="Alatsi"/>
            </a:endParaRPr>
          </a:p>
        </p:txBody>
      </p:sp>
      <p:sp>
        <p:nvSpPr>
          <p:cNvPr id="17" name="AutoShape 17"/>
          <p:cNvSpPr/>
          <p:nvPr/>
        </p:nvSpPr>
        <p:spPr>
          <a:xfrm flipH="1" flipV="1">
            <a:off x="1090490" y="-104525"/>
            <a:ext cx="762" cy="2700139"/>
          </a:xfrm>
          <a:prstGeom prst="line">
            <a:avLst/>
          </a:prstGeom>
          <a:ln w="114300" cap="flat">
            <a:solidFill>
              <a:srgbClr val="7154CB"/>
            </a:solidFill>
            <a:prstDash val="solid"/>
            <a:headEnd type="none" w="sm" len="sm"/>
            <a:tailEnd type="none" w="sm" len="sm"/>
          </a:ln>
        </p:spPr>
        <p:txBody>
          <a:bodyPr/>
          <a:lstStyle/>
          <a:p>
            <a:endParaRPr lang="en-US"/>
          </a:p>
        </p:txBody>
      </p:sp>
      <p:sp>
        <p:nvSpPr>
          <p:cNvPr id="18" name="AutoShape 18"/>
          <p:cNvSpPr/>
          <p:nvPr/>
        </p:nvSpPr>
        <p:spPr>
          <a:xfrm flipH="1" flipV="1">
            <a:off x="1085850" y="7289441"/>
            <a:ext cx="5403" cy="2997456"/>
          </a:xfrm>
          <a:prstGeom prst="line">
            <a:avLst/>
          </a:prstGeom>
          <a:ln w="114300" cap="flat">
            <a:solidFill>
              <a:srgbClr val="7154CB"/>
            </a:solidFill>
            <a:prstDash val="solid"/>
            <a:headEnd type="none" w="sm" len="sm"/>
            <a:tailEnd type="none" w="sm" len="sm"/>
          </a:ln>
        </p:spPr>
        <p:txBody>
          <a:bodyPr/>
          <a:lstStyle/>
          <a:p>
            <a:endParaRPr lang="en-US"/>
          </a:p>
        </p:txBody>
      </p:sp>
      <p:grpSp>
        <p:nvGrpSpPr>
          <p:cNvPr id="19" name="Group 19"/>
          <p:cNvGrpSpPr/>
          <p:nvPr/>
        </p:nvGrpSpPr>
        <p:grpSpPr>
          <a:xfrm>
            <a:off x="15859155" y="0"/>
            <a:ext cx="1562612" cy="1673225"/>
            <a:chOff x="0" y="0"/>
            <a:chExt cx="2083482" cy="2230967"/>
          </a:xfrm>
          <a:solidFill>
            <a:srgbClr val="4D8BCE"/>
          </a:solidFill>
        </p:grpSpPr>
        <p:grpSp>
          <p:nvGrpSpPr>
            <p:cNvPr id="20" name="Group 20"/>
            <p:cNvGrpSpPr/>
            <p:nvPr/>
          </p:nvGrpSpPr>
          <p:grpSpPr>
            <a:xfrm>
              <a:off x="75599" y="0"/>
              <a:ext cx="1932284" cy="2230967"/>
              <a:chOff x="0" y="0"/>
              <a:chExt cx="703982" cy="812800"/>
            </a:xfrm>
            <a:grpFill/>
          </p:grpSpPr>
          <p:sp>
            <p:nvSpPr>
              <p:cNvPr id="21" name="Freeform 21"/>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7154CB"/>
              </a:solidFill>
            </p:spPr>
            <p:txBody>
              <a:bodyPr/>
              <a:lstStyle/>
              <a:p>
                <a:endParaRPr lang="en-US"/>
              </a:p>
            </p:txBody>
          </p:sp>
          <p:sp>
            <p:nvSpPr>
              <p:cNvPr id="22" name="TextBox 22"/>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23" name="TextBox 23"/>
            <p:cNvSpPr txBox="1"/>
            <p:nvPr/>
          </p:nvSpPr>
          <p:spPr>
            <a:xfrm>
              <a:off x="0" y="438536"/>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5</a:t>
              </a:r>
            </a:p>
          </p:txBody>
        </p:sp>
      </p:grpSp>
      <p:sp>
        <p:nvSpPr>
          <p:cNvPr id="24" name="Freeform 24"/>
          <p:cNvSpPr/>
          <p:nvPr/>
        </p:nvSpPr>
        <p:spPr>
          <a:xfrm>
            <a:off x="7639828" y="-1711599"/>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5" name="Freeform 25"/>
          <p:cNvSpPr/>
          <p:nvPr/>
        </p:nvSpPr>
        <p:spPr>
          <a:xfrm>
            <a:off x="2842622" y="9696860"/>
            <a:ext cx="7315200" cy="2477783"/>
          </a:xfrm>
          <a:custGeom>
            <a:avLst/>
            <a:gdLst/>
            <a:ahLst/>
            <a:cxnLst/>
            <a:rect l="l" t="t" r="r" b="b"/>
            <a:pathLst>
              <a:path w="7315200" h="2477783">
                <a:moveTo>
                  <a:pt x="0" y="0"/>
                </a:moveTo>
                <a:lnTo>
                  <a:pt x="7315200" y="0"/>
                </a:lnTo>
                <a:lnTo>
                  <a:pt x="7315200" y="2477784"/>
                </a:lnTo>
                <a:lnTo>
                  <a:pt x="0" y="24777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26" name="Group 3">
            <a:extLst>
              <a:ext uri="{FF2B5EF4-FFF2-40B4-BE49-F238E27FC236}">
                <a16:creationId xmlns:a16="http://schemas.microsoft.com/office/drawing/2014/main" id="{88289630-04DC-D69A-EA76-C27B4BAF5A9A}"/>
              </a:ext>
            </a:extLst>
          </p:cNvPr>
          <p:cNvGrpSpPr/>
          <p:nvPr/>
        </p:nvGrpSpPr>
        <p:grpSpPr>
          <a:xfrm>
            <a:off x="10713532" y="8171994"/>
            <a:ext cx="6995767" cy="1705022"/>
            <a:chOff x="53668" y="89221"/>
            <a:chExt cx="8868713" cy="3287793"/>
          </a:xfrm>
          <a:solidFill>
            <a:srgbClr val="7154CB"/>
          </a:solidFill>
        </p:grpSpPr>
        <p:sp>
          <p:nvSpPr>
            <p:cNvPr id="29" name="Freeform 5">
              <a:extLst>
                <a:ext uri="{FF2B5EF4-FFF2-40B4-BE49-F238E27FC236}">
                  <a16:creationId xmlns:a16="http://schemas.microsoft.com/office/drawing/2014/main" id="{9CAD5DEC-9E8F-F1CE-544C-C75933EF0230}"/>
                </a:ext>
              </a:extLst>
            </p:cNvPr>
            <p:cNvSpPr/>
            <p:nvPr/>
          </p:nvSpPr>
          <p:spPr>
            <a:xfrm>
              <a:off x="53668" y="89221"/>
              <a:ext cx="8868713" cy="3287793"/>
            </a:xfrm>
            <a:custGeom>
              <a:avLst/>
              <a:gdLst/>
              <a:ahLst/>
              <a:cxnLst/>
              <a:rect l="l" t="t" r="r" b="b"/>
              <a:pathLst>
                <a:path w="1751844" h="649440">
                  <a:moveTo>
                    <a:pt x="59360" y="0"/>
                  </a:moveTo>
                  <a:lnTo>
                    <a:pt x="1692484" y="0"/>
                  </a:lnTo>
                  <a:cubicBezTo>
                    <a:pt x="1725268" y="0"/>
                    <a:pt x="1751844" y="26577"/>
                    <a:pt x="1751844" y="59360"/>
                  </a:cubicBezTo>
                  <a:lnTo>
                    <a:pt x="1751844" y="590080"/>
                  </a:lnTo>
                  <a:cubicBezTo>
                    <a:pt x="1751844" y="622864"/>
                    <a:pt x="1725268" y="649440"/>
                    <a:pt x="1692484" y="649440"/>
                  </a:cubicBezTo>
                  <a:lnTo>
                    <a:pt x="59360" y="649440"/>
                  </a:lnTo>
                  <a:cubicBezTo>
                    <a:pt x="26577" y="649440"/>
                    <a:pt x="0" y="622864"/>
                    <a:pt x="0" y="590080"/>
                  </a:cubicBezTo>
                  <a:lnTo>
                    <a:pt x="0" y="59360"/>
                  </a:lnTo>
                  <a:cubicBezTo>
                    <a:pt x="0" y="26577"/>
                    <a:pt x="26577" y="0"/>
                    <a:pt x="59360" y="0"/>
                  </a:cubicBezTo>
                  <a:close/>
                </a:path>
              </a:pathLst>
            </a:custGeom>
            <a:grpFill/>
          </p:spPr>
          <p:txBody>
            <a:bodyPr/>
            <a:lstStyle/>
            <a:p>
              <a:endParaRPr lang="en-US" dirty="0"/>
            </a:p>
          </p:txBody>
        </p:sp>
        <p:sp>
          <p:nvSpPr>
            <p:cNvPr id="28" name="TextBox 7">
              <a:extLst>
                <a:ext uri="{FF2B5EF4-FFF2-40B4-BE49-F238E27FC236}">
                  <a16:creationId xmlns:a16="http://schemas.microsoft.com/office/drawing/2014/main" id="{3B85306E-51A9-AA41-4256-C38DF788DE9C}"/>
                </a:ext>
              </a:extLst>
            </p:cNvPr>
            <p:cNvSpPr txBox="1"/>
            <p:nvPr/>
          </p:nvSpPr>
          <p:spPr>
            <a:xfrm>
              <a:off x="1212008" y="605758"/>
              <a:ext cx="7345862" cy="1999303"/>
            </a:xfrm>
            <a:prstGeom prst="rect">
              <a:avLst/>
            </a:prstGeom>
            <a:grpFill/>
          </p:spPr>
          <p:txBody>
            <a:bodyPr wrap="square" lIns="0" tIns="0" rIns="0" bIns="0" rtlCol="0" anchor="t">
              <a:spAutoFit/>
            </a:bodyPr>
            <a:lstStyle/>
            <a:p>
              <a:pPr algn="l">
                <a:lnSpc>
                  <a:spcPts val="4193"/>
                </a:lnSpc>
              </a:pPr>
              <a:r>
                <a:rPr lang="en-US" sz="2800" dirty="0">
                  <a:solidFill>
                    <a:srgbClr val="000000"/>
                  </a:solidFill>
                  <a:latin typeface="Alatsi"/>
                  <a:ea typeface="Alatsi"/>
                  <a:cs typeface="Alatsi"/>
                  <a:sym typeface="Alatsi"/>
                </a:rPr>
                <a:t>Disclaimer:  Not every ASD/ADHD person may feel these symptoms </a:t>
              </a:r>
            </a:p>
          </p:txBody>
        </p:sp>
      </p:grpSp>
      <p:sp>
        <p:nvSpPr>
          <p:cNvPr id="10" name="TextBox 9">
            <a:extLst>
              <a:ext uri="{FF2B5EF4-FFF2-40B4-BE49-F238E27FC236}">
                <a16:creationId xmlns:a16="http://schemas.microsoft.com/office/drawing/2014/main" id="{B5BF056F-DE57-5AC8-7261-182F8695BC6E}"/>
              </a:ext>
            </a:extLst>
          </p:cNvPr>
          <p:cNvSpPr txBox="1"/>
          <p:nvPr/>
        </p:nvSpPr>
        <p:spPr>
          <a:xfrm>
            <a:off x="11216384" y="3805737"/>
            <a:ext cx="5925623" cy="3283591"/>
          </a:xfrm>
          <a:prstGeom prst="rect">
            <a:avLst/>
          </a:prstGeom>
          <a:noFill/>
        </p:spPr>
        <p:txBody>
          <a:bodyPr wrap="square">
            <a:spAutoFit/>
          </a:bodyPr>
          <a:lstStyle/>
          <a:p>
            <a:pPr marL="457200" indent="-457200" algn="l">
              <a:lnSpc>
                <a:spcPts val="4193"/>
              </a:lnSpc>
              <a:buFontTx/>
              <a:buChar char="-"/>
            </a:pPr>
            <a:r>
              <a:rPr lang="en-US" sz="2800" dirty="0">
                <a:solidFill>
                  <a:srgbClr val="000000"/>
                </a:solidFill>
                <a:latin typeface="Alatsi"/>
                <a:ea typeface="Alatsi"/>
                <a:cs typeface="Alatsi"/>
                <a:sym typeface="Alatsi"/>
              </a:rPr>
              <a:t>Exaggerated or intense reactions</a:t>
            </a:r>
          </a:p>
          <a:p>
            <a:pPr marL="457200" indent="-457200" algn="l">
              <a:lnSpc>
                <a:spcPts val="4193"/>
              </a:lnSpc>
              <a:buFontTx/>
              <a:buChar char="-"/>
            </a:pPr>
            <a:r>
              <a:rPr lang="en-US" sz="2800" dirty="0">
                <a:solidFill>
                  <a:srgbClr val="000000"/>
                </a:solidFill>
                <a:latin typeface="Alatsi"/>
                <a:ea typeface="Alatsi"/>
                <a:cs typeface="Alatsi"/>
                <a:sym typeface="Alatsi"/>
              </a:rPr>
              <a:t>Yelling or inappropriate language </a:t>
            </a:r>
          </a:p>
          <a:p>
            <a:pPr marL="457200" indent="-457200" algn="l">
              <a:lnSpc>
                <a:spcPts val="4193"/>
              </a:lnSpc>
              <a:buFontTx/>
              <a:buChar char="-"/>
            </a:pPr>
            <a:r>
              <a:rPr lang="en-US" sz="2800" dirty="0">
                <a:solidFill>
                  <a:srgbClr val="000000"/>
                </a:solidFill>
                <a:latin typeface="Alatsi"/>
                <a:ea typeface="Alatsi"/>
                <a:cs typeface="Alatsi"/>
                <a:sym typeface="Alatsi"/>
              </a:rPr>
              <a:t>Crying and feelings of “doom”</a:t>
            </a:r>
          </a:p>
          <a:p>
            <a:pPr marL="457200" indent="-457200" algn="l">
              <a:lnSpc>
                <a:spcPts val="4193"/>
              </a:lnSpc>
              <a:buFontTx/>
              <a:buChar char="-"/>
            </a:pPr>
            <a:r>
              <a:rPr lang="en-US" sz="2800" dirty="0">
                <a:solidFill>
                  <a:srgbClr val="000000"/>
                </a:solidFill>
                <a:latin typeface="Alatsi"/>
                <a:ea typeface="Alatsi"/>
                <a:cs typeface="Alatsi"/>
                <a:sym typeface="Alatsi"/>
              </a:rPr>
              <a:t>Assume the worst outcome</a:t>
            </a:r>
          </a:p>
          <a:p>
            <a:pPr marL="457200" indent="-457200" algn="l">
              <a:lnSpc>
                <a:spcPts val="4193"/>
              </a:lnSpc>
              <a:buFontTx/>
              <a:buChar char="-"/>
            </a:pPr>
            <a:r>
              <a:rPr lang="en-US" sz="2800" dirty="0">
                <a:solidFill>
                  <a:srgbClr val="000000"/>
                </a:solidFill>
                <a:latin typeface="Alatsi"/>
                <a:ea typeface="Alatsi"/>
                <a:cs typeface="Alatsi"/>
                <a:sym typeface="Alatsi"/>
              </a:rPr>
              <a:t>Struggle to calm down but it IS NOT a meltdown or anxiety attack</a:t>
            </a:r>
          </a:p>
        </p:txBody>
      </p:sp>
      <p:pic>
        <p:nvPicPr>
          <p:cNvPr id="80" name="Audio 79">
            <a:hlinkClick r:id="" action="ppaction://media"/>
            <a:extLst>
              <a:ext uri="{FF2B5EF4-FFF2-40B4-BE49-F238E27FC236}">
                <a16:creationId xmlns:a16="http://schemas.microsoft.com/office/drawing/2014/main" id="{ECB042F9-DFB0-6D39-1025-1D71034C85DB}"/>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266612" t="-266612" r="-266612" b="-266612"/>
          <a:stretch>
            <a:fillRect/>
          </a:stretch>
        </p:blipFill>
        <p:spPr>
          <a:xfrm>
            <a:off x="15078456" y="7077456"/>
            <a:ext cx="3086100" cy="3086100"/>
          </a:xfrm>
          <a:prstGeom prst="ellipse">
            <a:avLst/>
          </a:prstGeom>
        </p:spPr>
      </p:pic>
      <p:grpSp>
        <p:nvGrpSpPr>
          <p:cNvPr id="8" name="Group 7">
            <a:extLst>
              <a:ext uri="{FF2B5EF4-FFF2-40B4-BE49-F238E27FC236}">
                <a16:creationId xmlns:a16="http://schemas.microsoft.com/office/drawing/2014/main" id="{9A518B9E-4731-0BB3-BE7C-0159784BF155}"/>
              </a:ext>
            </a:extLst>
          </p:cNvPr>
          <p:cNvGrpSpPr/>
          <p:nvPr/>
        </p:nvGrpSpPr>
        <p:grpSpPr>
          <a:xfrm rot="16200000">
            <a:off x="-1059841" y="4682896"/>
            <a:ext cx="4260748" cy="593146"/>
            <a:chOff x="7013764" y="9270533"/>
            <a:chExt cx="4260748" cy="593146"/>
          </a:xfrm>
        </p:grpSpPr>
        <p:sp>
          <p:nvSpPr>
            <p:cNvPr id="11" name="Rectangle 10">
              <a:extLst>
                <a:ext uri="{FF2B5EF4-FFF2-40B4-BE49-F238E27FC236}">
                  <a16:creationId xmlns:a16="http://schemas.microsoft.com/office/drawing/2014/main" id="{29866BBE-0154-DEDA-680F-042B4EEFEEA9}"/>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TextBox 17">
              <a:extLst>
                <a:ext uri="{FF2B5EF4-FFF2-40B4-BE49-F238E27FC236}">
                  <a16:creationId xmlns:a16="http://schemas.microsoft.com/office/drawing/2014/main" id="{538FE2B0-ED9A-D88A-2091-B0BE31B782D1}"/>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3" name="Graphic 12" descr="Badge Copyright with solid fill">
              <a:extLst>
                <a:ext uri="{FF2B5EF4-FFF2-40B4-BE49-F238E27FC236}">
                  <a16:creationId xmlns:a16="http://schemas.microsoft.com/office/drawing/2014/main" id="{5E1FA469-A774-198F-F080-ED3B528B7FA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86156">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0"/>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500"/>
                                        <p:tgtEl>
                                          <p:spTgt spid="9">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xEl>
                                              <p:pRg st="2" end="2"/>
                                            </p:txEl>
                                          </p:spTgt>
                                        </p:tgtEl>
                                        <p:attrNameLst>
                                          <p:attrName>style.visibility</p:attrName>
                                        </p:attrNameLst>
                                      </p:cBhvr>
                                      <p:to>
                                        <p:strVal val="visible"/>
                                      </p:to>
                                    </p:set>
                                    <p:animEffect transition="in" filter="fade">
                                      <p:cBhvr>
                                        <p:cTn id="16" dur="500"/>
                                        <p:tgtEl>
                                          <p:spTgt spid="9">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animEffect transition="in" filter="fade">
                                      <p:cBhvr>
                                        <p:cTn id="19" dur="500"/>
                                        <p:tgtEl>
                                          <p:spTgt spid="9">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xEl>
                                              <p:pRg st="5" end="5"/>
                                            </p:txEl>
                                          </p:spTgt>
                                        </p:tgtEl>
                                        <p:attrNameLst>
                                          <p:attrName>style.visibility</p:attrName>
                                        </p:attrNameLst>
                                      </p:cBhvr>
                                      <p:to>
                                        <p:strVal val="visible"/>
                                      </p:to>
                                    </p:set>
                                    <p:animEffect transition="in" filter="fade">
                                      <p:cBhvr>
                                        <p:cTn id="22" dur="500"/>
                                        <p:tgtEl>
                                          <p:spTgt spid="9">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animEffect transition="in" filter="fade">
                                      <p:cBhvr>
                                        <p:cTn id="25" dur="500"/>
                                        <p:tgtEl>
                                          <p:spTgt spid="9">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6" fill="hold" display="0">
                  <p:stCondLst>
                    <p:cond delay="indefinite"/>
                  </p:stCondLst>
                  <p:endCondLst>
                    <p:cond evt="onStopAudio" delay="0">
                      <p:tgtEl>
                        <p:sldTgt/>
                      </p:tgtEl>
                    </p:cond>
                  </p:endCondLst>
                </p:cTn>
                <p:tgtEl>
                  <p:spTgt spid="80"/>
                </p:tgtEl>
              </p:cMediaNode>
            </p:audio>
          </p:childTnLst>
        </p:cTn>
      </p:par>
    </p:tnLst>
    <p:bldLst>
      <p:bldP spid="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3"/>
          <p:cNvSpPr txBox="1"/>
          <p:nvPr/>
        </p:nvSpPr>
        <p:spPr>
          <a:xfrm>
            <a:off x="2743199" y="453960"/>
            <a:ext cx="12801600" cy="1380186"/>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Visualizing Emotional Regulation</a:t>
            </a:r>
          </a:p>
        </p:txBody>
      </p:sp>
      <p:grpSp>
        <p:nvGrpSpPr>
          <p:cNvPr id="4" name="Group 4"/>
          <p:cNvGrpSpPr/>
          <p:nvPr/>
        </p:nvGrpSpPr>
        <p:grpSpPr>
          <a:xfrm>
            <a:off x="15859155" y="0"/>
            <a:ext cx="1562612" cy="1673225"/>
            <a:chOff x="0" y="0"/>
            <a:chExt cx="2083482" cy="2230967"/>
          </a:xfrm>
        </p:grpSpPr>
        <p:grpSp>
          <p:nvGrpSpPr>
            <p:cNvPr id="5" name="Group 5"/>
            <p:cNvGrpSpPr/>
            <p:nvPr/>
          </p:nvGrpSpPr>
          <p:grpSpPr>
            <a:xfrm>
              <a:off x="75599" y="0"/>
              <a:ext cx="1932284" cy="2230967"/>
              <a:chOff x="0" y="0"/>
              <a:chExt cx="703982" cy="812800"/>
            </a:xfrm>
          </p:grpSpPr>
          <p:sp>
            <p:nvSpPr>
              <p:cNvPr id="6" name="Freeform 6"/>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7154CB"/>
              </a:solidFill>
            </p:spPr>
            <p:txBody>
              <a:bodyPr/>
              <a:lstStyle/>
              <a:p>
                <a:endParaRPr lang="en-US"/>
              </a:p>
            </p:txBody>
          </p:sp>
          <p:sp>
            <p:nvSpPr>
              <p:cNvPr id="7" name="TextBox 7"/>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6</a:t>
              </a:r>
            </a:p>
          </p:txBody>
        </p:sp>
      </p:grpSp>
      <p:sp>
        <p:nvSpPr>
          <p:cNvPr id="13" name="TextBox 9">
            <a:extLst>
              <a:ext uri="{FF2B5EF4-FFF2-40B4-BE49-F238E27FC236}">
                <a16:creationId xmlns:a16="http://schemas.microsoft.com/office/drawing/2014/main" id="{8143CE93-D25E-C6C5-4592-254C1B9060EA}"/>
              </a:ext>
            </a:extLst>
          </p:cNvPr>
          <p:cNvSpPr txBox="1"/>
          <p:nvPr/>
        </p:nvSpPr>
        <p:spPr>
          <a:xfrm>
            <a:off x="2095499" y="2545451"/>
            <a:ext cx="14097000" cy="5096267"/>
          </a:xfrm>
          <a:prstGeom prst="rect">
            <a:avLst/>
          </a:prstGeom>
        </p:spPr>
        <p:txBody>
          <a:bodyPr wrap="square" lIns="0" tIns="0" rIns="0" bIns="0" rtlCol="0" anchor="t">
            <a:spAutoFit/>
          </a:bodyPr>
          <a:lstStyle/>
          <a:p>
            <a:pPr marL="457200" indent="-457200" algn="ctr">
              <a:lnSpc>
                <a:spcPts val="5192"/>
              </a:lnSpc>
              <a:spcAft>
                <a:spcPts val="1800"/>
              </a:spcAft>
              <a:buFont typeface="Arial" panose="020B0604020202020204" pitchFamily="34" charset="0"/>
              <a:buChar char="•"/>
            </a:pPr>
            <a:r>
              <a:rPr lang="en-US" sz="3200" dirty="0">
                <a:solidFill>
                  <a:srgbClr val="FFFFFF"/>
                </a:solidFill>
                <a:latin typeface="Alatsi"/>
                <a:ea typeface="Alatsi"/>
                <a:cs typeface="Alatsi"/>
                <a:sym typeface="Alatsi"/>
              </a:rPr>
              <a:t>The simplest way to explain emotional regulation is to think of a campfire.</a:t>
            </a:r>
          </a:p>
          <a:p>
            <a:pPr marL="457200" indent="-457200" algn="ctr">
              <a:lnSpc>
                <a:spcPts val="5192"/>
              </a:lnSpc>
              <a:spcAft>
                <a:spcPts val="1800"/>
              </a:spcAft>
              <a:buFont typeface="Arial" panose="020B0604020202020204" pitchFamily="34" charset="0"/>
              <a:buChar char="•"/>
            </a:pPr>
            <a:r>
              <a:rPr lang="en-US" sz="3200" dirty="0">
                <a:solidFill>
                  <a:srgbClr val="FFFFFF"/>
                </a:solidFill>
                <a:latin typeface="Alatsi"/>
                <a:ea typeface="Alatsi"/>
                <a:cs typeface="Alatsi"/>
                <a:sym typeface="Alatsi"/>
              </a:rPr>
              <a:t>If a campfire gets too hot, cover the fire to let it die down</a:t>
            </a:r>
          </a:p>
          <a:p>
            <a:pPr marL="457200" indent="-457200" algn="ctr">
              <a:lnSpc>
                <a:spcPts val="5192"/>
              </a:lnSpc>
              <a:spcAft>
                <a:spcPts val="1800"/>
              </a:spcAft>
              <a:buFont typeface="Arial" panose="020B0604020202020204" pitchFamily="34" charset="0"/>
              <a:buChar char="•"/>
            </a:pPr>
            <a:r>
              <a:rPr lang="en-US" sz="3200" dirty="0">
                <a:solidFill>
                  <a:srgbClr val="FFFFFF"/>
                </a:solidFill>
                <a:latin typeface="Alatsi"/>
                <a:ea typeface="Alatsi"/>
                <a:cs typeface="Alatsi"/>
                <a:sym typeface="Alatsi"/>
              </a:rPr>
              <a:t>If it is about to go out, add fuel.</a:t>
            </a:r>
          </a:p>
          <a:p>
            <a:pPr marL="457200" indent="-457200" algn="ctr">
              <a:lnSpc>
                <a:spcPts val="5192"/>
              </a:lnSpc>
              <a:spcAft>
                <a:spcPts val="1800"/>
              </a:spcAft>
              <a:buFont typeface="Arial" panose="020B0604020202020204" pitchFamily="34" charset="0"/>
              <a:buChar char="•"/>
            </a:pPr>
            <a:endParaRPr lang="en-US" sz="3200" dirty="0">
              <a:solidFill>
                <a:srgbClr val="FFFFFF"/>
              </a:solidFill>
              <a:latin typeface="Alatsi"/>
              <a:ea typeface="Alatsi"/>
              <a:cs typeface="Alatsi"/>
              <a:sym typeface="Alatsi"/>
            </a:endParaRPr>
          </a:p>
          <a:p>
            <a:pPr algn="ctr">
              <a:lnSpc>
                <a:spcPts val="5192"/>
              </a:lnSpc>
              <a:spcAft>
                <a:spcPts val="1800"/>
              </a:spcAft>
            </a:pPr>
            <a:r>
              <a:rPr lang="en-US" sz="3200" dirty="0">
                <a:solidFill>
                  <a:srgbClr val="FFFFFF"/>
                </a:solidFill>
                <a:latin typeface="Alatsi"/>
                <a:ea typeface="Alatsi"/>
                <a:cs typeface="Alatsi"/>
                <a:sym typeface="Alatsi"/>
              </a:rPr>
              <a:t>We can do this with our emotions by </a:t>
            </a:r>
          </a:p>
          <a:p>
            <a:pPr algn="ctr">
              <a:lnSpc>
                <a:spcPts val="5192"/>
              </a:lnSpc>
              <a:spcAft>
                <a:spcPts val="1800"/>
              </a:spcAft>
            </a:pPr>
            <a:r>
              <a:rPr lang="en-US" sz="3200" dirty="0">
                <a:solidFill>
                  <a:srgbClr val="FFFFFF"/>
                </a:solidFill>
                <a:latin typeface="Alatsi"/>
                <a:ea typeface="Alatsi"/>
                <a:cs typeface="Alatsi"/>
                <a:sym typeface="Alatsi"/>
              </a:rPr>
              <a:t>Self managing them with actions</a:t>
            </a:r>
          </a:p>
        </p:txBody>
      </p:sp>
      <p:sp>
        <p:nvSpPr>
          <p:cNvPr id="17" name="AutoShape 3">
            <a:extLst>
              <a:ext uri="{FF2B5EF4-FFF2-40B4-BE49-F238E27FC236}">
                <a16:creationId xmlns:a16="http://schemas.microsoft.com/office/drawing/2014/main" id="{E8639F05-369F-6B29-77EA-E00E228E46A1}"/>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18" name="AutoShape 5">
            <a:extLst>
              <a:ext uri="{FF2B5EF4-FFF2-40B4-BE49-F238E27FC236}">
                <a16:creationId xmlns:a16="http://schemas.microsoft.com/office/drawing/2014/main" id="{61A26433-C22F-6286-A73F-3271C77FB75D}"/>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grpSp>
        <p:nvGrpSpPr>
          <p:cNvPr id="27" name="Group 26">
            <a:extLst>
              <a:ext uri="{FF2B5EF4-FFF2-40B4-BE49-F238E27FC236}">
                <a16:creationId xmlns:a16="http://schemas.microsoft.com/office/drawing/2014/main" id="{9947C665-C43E-5D1B-7D08-98A296131434}"/>
              </a:ext>
            </a:extLst>
          </p:cNvPr>
          <p:cNvGrpSpPr/>
          <p:nvPr/>
        </p:nvGrpSpPr>
        <p:grpSpPr>
          <a:xfrm>
            <a:off x="12946274" y="5407023"/>
            <a:ext cx="4681728" cy="3469459"/>
            <a:chOff x="12946274" y="5407023"/>
            <a:chExt cx="4681728" cy="3469459"/>
          </a:xfrm>
        </p:grpSpPr>
        <p:pic>
          <p:nvPicPr>
            <p:cNvPr id="10" name="Graphic 9" descr="Bonfire with solid fill">
              <a:extLst>
                <a:ext uri="{FF2B5EF4-FFF2-40B4-BE49-F238E27FC236}">
                  <a16:creationId xmlns:a16="http://schemas.microsoft.com/office/drawing/2014/main" id="{6AEE5E87-BE1E-80F1-6B41-202D1CDA512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946274" y="7273148"/>
              <a:ext cx="1603334" cy="1603334"/>
            </a:xfrm>
            <a:prstGeom prst="rect">
              <a:avLst/>
            </a:prstGeom>
          </p:spPr>
        </p:pic>
        <p:sp>
          <p:nvSpPr>
            <p:cNvPr id="14" name="Rectangle: Rounded Corners 13">
              <a:extLst>
                <a:ext uri="{FF2B5EF4-FFF2-40B4-BE49-F238E27FC236}">
                  <a16:creationId xmlns:a16="http://schemas.microsoft.com/office/drawing/2014/main" id="{A12B31F7-EBED-0B94-BE55-C758D16D62FE}"/>
                </a:ext>
              </a:extLst>
            </p:cNvPr>
            <p:cNvSpPr/>
            <p:nvPr/>
          </p:nvSpPr>
          <p:spPr>
            <a:xfrm>
              <a:off x="15570602" y="7699312"/>
              <a:ext cx="2057400" cy="457200"/>
            </a:xfrm>
            <a:prstGeom prst="roundRect">
              <a:avLst>
                <a:gd name="adj" fmla="val 50000"/>
              </a:avLst>
            </a:prstGeom>
            <a:solidFill>
              <a:srgbClr val="62DA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7F96102F-02FD-E5D6-4610-7A77850AC5D4}"/>
                </a:ext>
              </a:extLst>
            </p:cNvPr>
            <p:cNvSpPr/>
            <p:nvPr/>
          </p:nvSpPr>
          <p:spPr>
            <a:xfrm>
              <a:off x="15537074" y="8329370"/>
              <a:ext cx="2057400" cy="457200"/>
            </a:xfrm>
            <a:prstGeom prst="roundRect">
              <a:avLst>
                <a:gd name="adj" fmla="val 50000"/>
              </a:avLst>
            </a:prstGeom>
            <a:solidFill>
              <a:srgbClr val="62DA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5CA2586A-5525-95E2-DAA0-81D65DDF3E39}"/>
                </a:ext>
              </a:extLst>
            </p:cNvPr>
            <p:cNvSpPr/>
            <p:nvPr/>
          </p:nvSpPr>
          <p:spPr>
            <a:xfrm>
              <a:off x="15503546" y="7046689"/>
              <a:ext cx="2057400" cy="457200"/>
            </a:xfrm>
            <a:prstGeom prst="roundRect">
              <a:avLst>
                <a:gd name="adj" fmla="val 50000"/>
              </a:avLst>
            </a:prstGeom>
            <a:solidFill>
              <a:srgbClr val="62DA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U-Turn 20">
              <a:extLst>
                <a:ext uri="{FF2B5EF4-FFF2-40B4-BE49-F238E27FC236}">
                  <a16:creationId xmlns:a16="http://schemas.microsoft.com/office/drawing/2014/main" id="{C215E1B8-BF37-AFBA-68BF-60DDCEE69665}"/>
                </a:ext>
              </a:extLst>
            </p:cNvPr>
            <p:cNvSpPr/>
            <p:nvPr/>
          </p:nvSpPr>
          <p:spPr>
            <a:xfrm flipH="1">
              <a:off x="13705226" y="5407023"/>
              <a:ext cx="2827020" cy="1344725"/>
            </a:xfrm>
            <a:prstGeom prst="uturnArrow">
              <a:avLst>
                <a:gd name="adj1" fmla="val 23640"/>
                <a:gd name="adj2" fmla="val 25000"/>
                <a:gd name="adj3" fmla="val 33160"/>
                <a:gd name="adj4" fmla="val 43750"/>
                <a:gd name="adj5" fmla="val 100000"/>
              </a:avLst>
            </a:prstGeom>
            <a:solidFill>
              <a:srgbClr val="62DA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11" name="Graphic 10" descr="Bonfire with solid fill">
            <a:extLst>
              <a:ext uri="{FF2B5EF4-FFF2-40B4-BE49-F238E27FC236}">
                <a16:creationId xmlns:a16="http://schemas.microsoft.com/office/drawing/2014/main" id="{F4FD550E-38D6-0812-BF39-2BAB33871C5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615242" y="5754998"/>
            <a:ext cx="3440476" cy="3440476"/>
          </a:xfrm>
          <a:prstGeom prst="rect">
            <a:avLst/>
          </a:prstGeom>
        </p:spPr>
      </p:pic>
      <p:sp>
        <p:nvSpPr>
          <p:cNvPr id="22" name="Trapezoid 21">
            <a:extLst>
              <a:ext uri="{FF2B5EF4-FFF2-40B4-BE49-F238E27FC236}">
                <a16:creationId xmlns:a16="http://schemas.microsoft.com/office/drawing/2014/main" id="{99C2181F-A4BA-DF07-B232-C22BBD695666}"/>
              </a:ext>
            </a:extLst>
          </p:cNvPr>
          <p:cNvSpPr/>
          <p:nvPr/>
        </p:nvSpPr>
        <p:spPr>
          <a:xfrm rot="20174432">
            <a:off x="367942" y="5684339"/>
            <a:ext cx="4299952" cy="1811545"/>
          </a:xfrm>
          <a:prstGeom prst="trapezoi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oon 22">
            <a:extLst>
              <a:ext uri="{FF2B5EF4-FFF2-40B4-BE49-F238E27FC236}">
                <a16:creationId xmlns:a16="http://schemas.microsoft.com/office/drawing/2014/main" id="{4B094DC8-D6B4-7C1A-1C94-7B477F98CBB4}"/>
              </a:ext>
            </a:extLst>
          </p:cNvPr>
          <p:cNvSpPr/>
          <p:nvPr/>
        </p:nvSpPr>
        <p:spPr>
          <a:xfrm rot="3965453">
            <a:off x="1581714" y="5175017"/>
            <a:ext cx="829056" cy="1180666"/>
          </a:xfrm>
          <a:prstGeom prst="moon">
            <a:avLst>
              <a:gd name="adj" fmla="val 32973"/>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Audio 36">
            <a:hlinkClick r:id="" action="ppaction://media"/>
            <a:extLst>
              <a:ext uri="{FF2B5EF4-FFF2-40B4-BE49-F238E27FC236}">
                <a16:creationId xmlns:a16="http://schemas.microsoft.com/office/drawing/2014/main" id="{C7872060-6E9F-306F-523C-31AC75AFB0BF}"/>
              </a:ext>
            </a:extLst>
          </p:cNvPr>
          <p:cNvPicPr>
            <a:picLocks noChangeAspect="1"/>
          </p:cNvPicPr>
          <p:nvPr>
            <a:audioFile r:link="rId3"/>
            <p:extLst>
              <p:ext uri="{DAA4B4D4-6D71-4841-9C94-3DE7FCFB9230}">
                <p14:media xmlns:p14="http://schemas.microsoft.com/office/powerpoint/2010/main" r:embed="rId2"/>
              </p:ext>
            </p:extLst>
          </p:nvPr>
        </p:nvPicPr>
        <p:blipFill>
          <a:blip r:embed="rId10"/>
          <a:srcRect l="-266612" t="-266612" r="-266612" b="-266612"/>
          <a:stretch>
            <a:fillRect/>
          </a:stretch>
        </p:blipFill>
        <p:spPr>
          <a:xfrm>
            <a:off x="15078456" y="7077456"/>
            <a:ext cx="3086100" cy="3086100"/>
          </a:xfrm>
          <a:prstGeom prst="ellipse">
            <a:avLst/>
          </a:prstGeom>
        </p:spPr>
      </p:pic>
      <p:grpSp>
        <p:nvGrpSpPr>
          <p:cNvPr id="2" name="Group 1">
            <a:extLst>
              <a:ext uri="{FF2B5EF4-FFF2-40B4-BE49-F238E27FC236}">
                <a16:creationId xmlns:a16="http://schemas.microsoft.com/office/drawing/2014/main" id="{036543DC-4E7F-DC5A-EE33-F8A4D48E9A9F}"/>
              </a:ext>
            </a:extLst>
          </p:cNvPr>
          <p:cNvGrpSpPr/>
          <p:nvPr/>
        </p:nvGrpSpPr>
        <p:grpSpPr>
          <a:xfrm>
            <a:off x="7008684" y="9258300"/>
            <a:ext cx="4260748" cy="593146"/>
            <a:chOff x="7013764" y="9270533"/>
            <a:chExt cx="4260748" cy="593146"/>
          </a:xfrm>
        </p:grpSpPr>
        <p:sp>
          <p:nvSpPr>
            <p:cNvPr id="9" name="Rectangle 8">
              <a:extLst>
                <a:ext uri="{FF2B5EF4-FFF2-40B4-BE49-F238E27FC236}">
                  <a16:creationId xmlns:a16="http://schemas.microsoft.com/office/drawing/2014/main" id="{77456F72-89B3-EF8D-C456-5C2FA7411D28}"/>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TextBox 17">
              <a:extLst>
                <a:ext uri="{FF2B5EF4-FFF2-40B4-BE49-F238E27FC236}">
                  <a16:creationId xmlns:a16="http://schemas.microsoft.com/office/drawing/2014/main" id="{6F529E2B-7EF7-BAA3-73A4-7435144B8D93}"/>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5" name="Graphic 14" descr="Badge Copyright with solid fill">
              <a:extLst>
                <a:ext uri="{FF2B5EF4-FFF2-40B4-BE49-F238E27FC236}">
                  <a16:creationId xmlns:a16="http://schemas.microsoft.com/office/drawing/2014/main" id="{F5F7CD00-1116-F9FD-9B6D-3801DE06122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5188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fade">
                                      <p:cBhvr>
                                        <p:cTn id="11" dur="500"/>
                                        <p:tgtEl>
                                          <p:spTgt spid="1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xEl>
                                              <p:pRg st="1" end="1"/>
                                            </p:txEl>
                                          </p:spTgt>
                                        </p:tgtEl>
                                        <p:attrNameLst>
                                          <p:attrName>style.visibility</p:attrName>
                                        </p:attrNameLst>
                                      </p:cBhvr>
                                      <p:to>
                                        <p:strVal val="visible"/>
                                      </p:to>
                                    </p:set>
                                    <p:animEffect transition="in" filter="fade">
                                      <p:cBhvr>
                                        <p:cTn id="16" dur="500"/>
                                        <p:tgtEl>
                                          <p:spTgt spid="1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500"/>
                                        <p:tgtEl>
                                          <p:spTgt spid="1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xEl>
                                              <p:pRg st="4" end="4"/>
                                            </p:txEl>
                                          </p:spTgt>
                                        </p:tgtEl>
                                        <p:attrNameLst>
                                          <p:attrName>style.visibility</p:attrName>
                                        </p:attrNameLst>
                                      </p:cBhvr>
                                      <p:to>
                                        <p:strVal val="visible"/>
                                      </p:to>
                                    </p:set>
                                    <p:animEffect transition="in" filter="fade">
                                      <p:cBhvr>
                                        <p:cTn id="26" dur="500"/>
                                        <p:tgtEl>
                                          <p:spTgt spid="1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
                                            <p:txEl>
                                              <p:pRg st="5" end="5"/>
                                            </p:txEl>
                                          </p:spTgt>
                                        </p:tgtEl>
                                        <p:attrNameLst>
                                          <p:attrName>style.visibility</p:attrName>
                                        </p:attrNameLst>
                                      </p:cBhvr>
                                      <p:to>
                                        <p:strVal val="visible"/>
                                      </p:to>
                                    </p:set>
                                    <p:animEffect transition="in" filter="fade">
                                      <p:cBhvr>
                                        <p:cTn id="31" dur="500"/>
                                        <p:tgtEl>
                                          <p:spTgt spid="1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2" fill="hold" display="0">
                  <p:stCondLst>
                    <p:cond delay="indefinite"/>
                  </p:stCondLst>
                  <p:endCondLst>
                    <p:cond evt="onStopAudio" delay="0">
                      <p:tgtEl>
                        <p:sldTgt/>
                      </p:tgtEl>
                    </p:cond>
                  </p:endCondLst>
                </p:cTn>
                <p:tgtEl>
                  <p:spTgt spid="37"/>
                </p:tgtEl>
              </p:cMediaNode>
            </p:audio>
          </p:childTnLst>
        </p:cTn>
      </p:par>
    </p:tnLst>
    <p:bldLst>
      <p:bldP spid="1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A64BB77A-B616-DEB5-5A3A-EBEF6FEE57E4}"/>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9D0A8046-3955-8C3F-137B-E5A788D6BE8A}"/>
              </a:ext>
            </a:extLst>
          </p:cNvPr>
          <p:cNvSpPr txBox="1"/>
          <p:nvPr/>
        </p:nvSpPr>
        <p:spPr>
          <a:xfrm>
            <a:off x="237133" y="450318"/>
            <a:ext cx="15565322" cy="1380186"/>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Visualizing Emotional Regulation Cont.</a:t>
            </a:r>
          </a:p>
        </p:txBody>
      </p:sp>
      <p:grpSp>
        <p:nvGrpSpPr>
          <p:cNvPr id="4" name="Group 4">
            <a:extLst>
              <a:ext uri="{FF2B5EF4-FFF2-40B4-BE49-F238E27FC236}">
                <a16:creationId xmlns:a16="http://schemas.microsoft.com/office/drawing/2014/main" id="{DCDF22D1-8033-D0A1-4217-9CC7B2886B30}"/>
              </a:ext>
            </a:extLst>
          </p:cNvPr>
          <p:cNvGrpSpPr/>
          <p:nvPr/>
        </p:nvGrpSpPr>
        <p:grpSpPr>
          <a:xfrm>
            <a:off x="15859155" y="0"/>
            <a:ext cx="1562612" cy="1673225"/>
            <a:chOff x="0" y="0"/>
            <a:chExt cx="2083482" cy="2230967"/>
          </a:xfrm>
        </p:grpSpPr>
        <p:grpSp>
          <p:nvGrpSpPr>
            <p:cNvPr id="5" name="Group 5">
              <a:extLst>
                <a:ext uri="{FF2B5EF4-FFF2-40B4-BE49-F238E27FC236}">
                  <a16:creationId xmlns:a16="http://schemas.microsoft.com/office/drawing/2014/main" id="{172E71C3-77FB-2BEE-D5F8-65A540BE722A}"/>
                </a:ext>
              </a:extLst>
            </p:cNvPr>
            <p:cNvGrpSpPr/>
            <p:nvPr/>
          </p:nvGrpSpPr>
          <p:grpSpPr>
            <a:xfrm>
              <a:off x="75599" y="0"/>
              <a:ext cx="1932284" cy="2230967"/>
              <a:chOff x="0" y="0"/>
              <a:chExt cx="703982" cy="812800"/>
            </a:xfrm>
          </p:grpSpPr>
          <p:sp>
            <p:nvSpPr>
              <p:cNvPr id="6" name="Freeform 6">
                <a:extLst>
                  <a:ext uri="{FF2B5EF4-FFF2-40B4-BE49-F238E27FC236}">
                    <a16:creationId xmlns:a16="http://schemas.microsoft.com/office/drawing/2014/main" id="{EF4DCA7F-6A73-81A0-17AE-045DB02BC951}"/>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7154CB"/>
              </a:solidFill>
            </p:spPr>
            <p:txBody>
              <a:bodyPr/>
              <a:lstStyle/>
              <a:p>
                <a:endParaRPr lang="en-US"/>
              </a:p>
            </p:txBody>
          </p:sp>
          <p:sp>
            <p:nvSpPr>
              <p:cNvPr id="7" name="TextBox 7">
                <a:extLst>
                  <a:ext uri="{FF2B5EF4-FFF2-40B4-BE49-F238E27FC236}">
                    <a16:creationId xmlns:a16="http://schemas.microsoft.com/office/drawing/2014/main" id="{C29D85A6-4A51-E1C1-D67E-3303C8D29E67}"/>
                  </a:ext>
                </a:extLst>
              </p:cNvPr>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8" name="TextBox 8">
              <a:extLst>
                <a:ext uri="{FF2B5EF4-FFF2-40B4-BE49-F238E27FC236}">
                  <a16:creationId xmlns:a16="http://schemas.microsoft.com/office/drawing/2014/main" id="{C725BD02-E072-F541-C735-0888C02A656B}"/>
                </a:ext>
              </a:extLst>
            </p:cNvPr>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7</a:t>
              </a:r>
            </a:p>
          </p:txBody>
        </p:sp>
      </p:grpSp>
      <p:sp>
        <p:nvSpPr>
          <p:cNvPr id="13" name="TextBox 9">
            <a:extLst>
              <a:ext uri="{FF2B5EF4-FFF2-40B4-BE49-F238E27FC236}">
                <a16:creationId xmlns:a16="http://schemas.microsoft.com/office/drawing/2014/main" id="{367EA5CD-27FE-EC42-6F04-69D648B44C67}"/>
              </a:ext>
            </a:extLst>
          </p:cNvPr>
          <p:cNvSpPr txBox="1"/>
          <p:nvPr/>
        </p:nvSpPr>
        <p:spPr>
          <a:xfrm>
            <a:off x="457200" y="2230281"/>
            <a:ext cx="13792200" cy="5993949"/>
          </a:xfrm>
          <a:prstGeom prst="rect">
            <a:avLst/>
          </a:prstGeom>
        </p:spPr>
        <p:txBody>
          <a:bodyPr wrap="square" lIns="0" tIns="0" rIns="0" bIns="0" rtlCol="0" anchor="t">
            <a:spAutoFit/>
          </a:bodyPr>
          <a:lstStyle/>
          <a:p>
            <a:pPr marL="457200" indent="-457200" algn="l">
              <a:lnSpc>
                <a:spcPts val="5192"/>
              </a:lnSpc>
              <a:spcAft>
                <a:spcPts val="1800"/>
              </a:spcAft>
              <a:buFont typeface="Arial" panose="020B0604020202020204" pitchFamily="34" charset="0"/>
              <a:buChar char="•"/>
            </a:pPr>
            <a:r>
              <a:rPr lang="en-US" sz="3200" dirty="0">
                <a:solidFill>
                  <a:srgbClr val="FFFFFF"/>
                </a:solidFill>
                <a:latin typeface="Alatsi"/>
                <a:ea typeface="Alatsi"/>
                <a:cs typeface="Alatsi"/>
                <a:sym typeface="Alatsi"/>
              </a:rPr>
              <a:t>Many autistic/ADHD people think </a:t>
            </a:r>
            <a:r>
              <a:rPr lang="en-US" sz="3200" dirty="0">
                <a:solidFill>
                  <a:srgbClr val="4D8BCE"/>
                </a:solidFill>
                <a:latin typeface="Alatsi"/>
                <a:ea typeface="Alatsi"/>
                <a:cs typeface="Alatsi"/>
                <a:sym typeface="Alatsi"/>
              </a:rPr>
              <a:t>emotional regulation </a:t>
            </a:r>
            <a:r>
              <a:rPr lang="en-US" sz="3200" dirty="0">
                <a:solidFill>
                  <a:srgbClr val="FFFFFF"/>
                </a:solidFill>
                <a:latin typeface="Alatsi"/>
                <a:ea typeface="Alatsi"/>
                <a:cs typeface="Alatsi"/>
                <a:sym typeface="Alatsi"/>
              </a:rPr>
              <a:t>is like a thermostat</a:t>
            </a:r>
          </a:p>
          <a:p>
            <a:pPr marL="914400" lvl="1" indent="-457200">
              <a:lnSpc>
                <a:spcPts val="5192"/>
              </a:lnSpc>
              <a:spcAft>
                <a:spcPts val="1800"/>
              </a:spcAft>
              <a:buFont typeface="Arial" panose="020B0604020202020204" pitchFamily="34" charset="0"/>
              <a:buChar char="•"/>
            </a:pPr>
            <a:r>
              <a:rPr lang="en-US" sz="3200" dirty="0">
                <a:solidFill>
                  <a:srgbClr val="FFFFFF"/>
                </a:solidFill>
                <a:latin typeface="Alatsi"/>
                <a:ea typeface="Alatsi"/>
                <a:cs typeface="Alatsi"/>
                <a:sym typeface="Alatsi"/>
              </a:rPr>
              <a:t>“Deal with it” So it’s an instant change? Right??</a:t>
            </a:r>
          </a:p>
          <a:p>
            <a:pPr marL="914400" lvl="1" indent="-457200">
              <a:lnSpc>
                <a:spcPts val="5192"/>
              </a:lnSpc>
              <a:spcAft>
                <a:spcPts val="1800"/>
              </a:spcAft>
              <a:buFont typeface="Arial" panose="020B0604020202020204" pitchFamily="34" charset="0"/>
              <a:buChar char="•"/>
            </a:pPr>
            <a:r>
              <a:rPr lang="en-US" sz="3200" dirty="0">
                <a:solidFill>
                  <a:srgbClr val="FFFFFF"/>
                </a:solidFill>
                <a:latin typeface="Alatsi"/>
                <a:ea typeface="Alatsi"/>
                <a:cs typeface="Alatsi"/>
                <a:sym typeface="Alatsi"/>
              </a:rPr>
              <a:t>Think “Be calm” and it’s done?</a:t>
            </a:r>
          </a:p>
          <a:p>
            <a:pPr marL="457200" indent="-457200" algn="l">
              <a:lnSpc>
                <a:spcPts val="5192"/>
              </a:lnSpc>
              <a:spcAft>
                <a:spcPts val="1800"/>
              </a:spcAft>
              <a:buFont typeface="Arial" panose="020B0604020202020204" pitchFamily="34" charset="0"/>
              <a:buChar char="•"/>
            </a:pPr>
            <a:r>
              <a:rPr lang="en-US" sz="3200" dirty="0">
                <a:solidFill>
                  <a:srgbClr val="FFFFFF"/>
                </a:solidFill>
                <a:latin typeface="Alatsi"/>
                <a:ea typeface="Alatsi"/>
                <a:cs typeface="Alatsi"/>
                <a:sym typeface="Alatsi"/>
              </a:rPr>
              <a:t>People do </a:t>
            </a:r>
            <a:r>
              <a:rPr lang="en-US" sz="3600" dirty="0">
                <a:solidFill>
                  <a:srgbClr val="C00000"/>
                </a:solidFill>
                <a:latin typeface="Alatsi"/>
                <a:ea typeface="Alatsi"/>
                <a:cs typeface="Alatsi"/>
                <a:sym typeface="Alatsi"/>
              </a:rPr>
              <a:t>NOT</a:t>
            </a:r>
            <a:r>
              <a:rPr lang="en-US" sz="3200" dirty="0">
                <a:solidFill>
                  <a:srgbClr val="FFFFFF"/>
                </a:solidFill>
                <a:latin typeface="Alatsi"/>
                <a:ea typeface="Alatsi"/>
                <a:cs typeface="Alatsi"/>
                <a:sym typeface="Alatsi"/>
              </a:rPr>
              <a:t> instantly change emotions</a:t>
            </a:r>
          </a:p>
          <a:p>
            <a:pPr marL="457200" indent="-457200" algn="l">
              <a:lnSpc>
                <a:spcPts val="5192"/>
              </a:lnSpc>
              <a:spcAft>
                <a:spcPts val="1800"/>
              </a:spcAft>
              <a:buFont typeface="Arial" panose="020B0604020202020204" pitchFamily="34" charset="0"/>
              <a:buChar char="•"/>
            </a:pPr>
            <a:r>
              <a:rPr lang="en-US" sz="3200" dirty="0">
                <a:solidFill>
                  <a:srgbClr val="FFFFFF"/>
                </a:solidFill>
                <a:latin typeface="Alatsi"/>
                <a:ea typeface="Alatsi"/>
                <a:cs typeface="Alatsi"/>
                <a:sym typeface="Alatsi"/>
              </a:rPr>
              <a:t>They </a:t>
            </a:r>
            <a:r>
              <a:rPr lang="en-US" sz="3200" dirty="0">
                <a:solidFill>
                  <a:srgbClr val="7154CB"/>
                </a:solidFill>
                <a:latin typeface="Alatsi"/>
                <a:ea typeface="Alatsi"/>
                <a:cs typeface="Alatsi"/>
                <a:sym typeface="Alatsi"/>
              </a:rPr>
              <a:t>preform tasks (mental or physical)  </a:t>
            </a:r>
            <a:r>
              <a:rPr lang="en-US" sz="3200" dirty="0">
                <a:solidFill>
                  <a:srgbClr val="FFFFFF"/>
                </a:solidFill>
                <a:latin typeface="Alatsi"/>
                <a:ea typeface="Alatsi"/>
                <a:cs typeface="Alatsi"/>
                <a:sym typeface="Alatsi"/>
              </a:rPr>
              <a:t>to change how they feel</a:t>
            </a:r>
          </a:p>
          <a:p>
            <a:pPr marL="457200" indent="-457200" algn="l">
              <a:lnSpc>
                <a:spcPts val="5192"/>
              </a:lnSpc>
              <a:spcAft>
                <a:spcPts val="1800"/>
              </a:spcAft>
              <a:buFont typeface="Arial" panose="020B0604020202020204" pitchFamily="34" charset="0"/>
              <a:buChar char="•"/>
            </a:pPr>
            <a:r>
              <a:rPr lang="en-US" sz="3200" dirty="0">
                <a:solidFill>
                  <a:srgbClr val="FFFFFF"/>
                </a:solidFill>
                <a:latin typeface="Alatsi"/>
                <a:ea typeface="Alatsi"/>
                <a:cs typeface="Alatsi"/>
                <a:sym typeface="Alatsi"/>
              </a:rPr>
              <a:t>People usually  </a:t>
            </a:r>
            <a:r>
              <a:rPr lang="en-US" sz="3200" dirty="0">
                <a:solidFill>
                  <a:srgbClr val="7154CB"/>
                </a:solidFill>
                <a:latin typeface="Alatsi"/>
                <a:ea typeface="Alatsi"/>
                <a:cs typeface="Alatsi"/>
                <a:sym typeface="Alatsi"/>
              </a:rPr>
              <a:t>identify</a:t>
            </a:r>
            <a:r>
              <a:rPr lang="en-US" sz="3200" dirty="0">
                <a:solidFill>
                  <a:srgbClr val="FFFFFF"/>
                </a:solidFill>
                <a:latin typeface="Alatsi"/>
                <a:ea typeface="Alatsi"/>
                <a:cs typeface="Alatsi"/>
                <a:sym typeface="Alatsi"/>
              </a:rPr>
              <a:t>,  </a:t>
            </a:r>
            <a:r>
              <a:rPr lang="en-US" sz="3200" dirty="0">
                <a:solidFill>
                  <a:srgbClr val="62DA60"/>
                </a:solidFill>
                <a:latin typeface="Alatsi"/>
                <a:ea typeface="Alatsi"/>
                <a:cs typeface="Alatsi"/>
                <a:sym typeface="Alatsi"/>
              </a:rPr>
              <a:t>plan</a:t>
            </a:r>
            <a:r>
              <a:rPr lang="en-US" sz="3200" dirty="0">
                <a:solidFill>
                  <a:srgbClr val="4D8BCE"/>
                </a:solidFill>
                <a:latin typeface="Alatsi"/>
                <a:ea typeface="Alatsi"/>
                <a:cs typeface="Alatsi"/>
                <a:sym typeface="Alatsi"/>
              </a:rPr>
              <a:t>, </a:t>
            </a:r>
            <a:r>
              <a:rPr lang="en-US" sz="3200" dirty="0">
                <a:solidFill>
                  <a:schemeClr val="bg1"/>
                </a:solidFill>
                <a:latin typeface="Alatsi"/>
                <a:ea typeface="Alatsi"/>
                <a:cs typeface="Alatsi"/>
                <a:sym typeface="Alatsi"/>
              </a:rPr>
              <a:t>and then </a:t>
            </a:r>
            <a:r>
              <a:rPr lang="en-US" sz="3200" dirty="0">
                <a:solidFill>
                  <a:srgbClr val="4D8BCE"/>
                </a:solidFill>
                <a:latin typeface="Alatsi"/>
                <a:ea typeface="Alatsi"/>
                <a:cs typeface="Alatsi"/>
                <a:sym typeface="Alatsi"/>
              </a:rPr>
              <a:t>manage</a:t>
            </a:r>
            <a:r>
              <a:rPr lang="en-US" sz="3200" dirty="0">
                <a:solidFill>
                  <a:srgbClr val="FFFFFF"/>
                </a:solidFill>
                <a:latin typeface="Alatsi"/>
                <a:ea typeface="Alatsi"/>
                <a:cs typeface="Alatsi"/>
                <a:sym typeface="Alatsi"/>
              </a:rPr>
              <a:t> their emotions. </a:t>
            </a:r>
          </a:p>
          <a:p>
            <a:pPr marL="457200" indent="-457200" algn="l">
              <a:lnSpc>
                <a:spcPts val="5192"/>
              </a:lnSpc>
              <a:spcAft>
                <a:spcPts val="1800"/>
              </a:spcAft>
              <a:buFont typeface="Arial" panose="020B0604020202020204" pitchFamily="34" charset="0"/>
              <a:buChar char="•"/>
            </a:pPr>
            <a:r>
              <a:rPr lang="en-US" sz="3200" dirty="0">
                <a:solidFill>
                  <a:srgbClr val="FFFFFF"/>
                </a:solidFill>
                <a:latin typeface="Alatsi"/>
                <a:ea typeface="Alatsi"/>
                <a:cs typeface="Alatsi"/>
              </a:rPr>
              <a:t>But it is a </a:t>
            </a:r>
            <a:r>
              <a:rPr lang="en-US" sz="3200" dirty="0">
                <a:solidFill>
                  <a:srgbClr val="7154CB"/>
                </a:solidFill>
                <a:latin typeface="Alatsi"/>
                <a:ea typeface="Alatsi"/>
                <a:cs typeface="Alatsi"/>
              </a:rPr>
              <a:t>skill</a:t>
            </a:r>
            <a:r>
              <a:rPr lang="en-US" sz="3200" dirty="0">
                <a:solidFill>
                  <a:srgbClr val="FFFFFF"/>
                </a:solidFill>
                <a:latin typeface="Alatsi"/>
                <a:ea typeface="Alatsi"/>
                <a:cs typeface="Alatsi"/>
              </a:rPr>
              <a:t> that can be learned over time.</a:t>
            </a:r>
          </a:p>
        </p:txBody>
      </p:sp>
      <p:sp>
        <p:nvSpPr>
          <p:cNvPr id="17" name="AutoShape 3">
            <a:extLst>
              <a:ext uri="{FF2B5EF4-FFF2-40B4-BE49-F238E27FC236}">
                <a16:creationId xmlns:a16="http://schemas.microsoft.com/office/drawing/2014/main" id="{F14D70E2-BE64-4834-9835-E9521047089A}"/>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18" name="AutoShape 5">
            <a:extLst>
              <a:ext uri="{FF2B5EF4-FFF2-40B4-BE49-F238E27FC236}">
                <a16:creationId xmlns:a16="http://schemas.microsoft.com/office/drawing/2014/main" id="{B36AA932-1D30-267D-722D-98DC7031B784}"/>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pic>
        <p:nvPicPr>
          <p:cNvPr id="9" name="Picture 8" descr="A hand pressing a thermostat&#10;&#10;AI-generated content may be incorrect.">
            <a:extLst>
              <a:ext uri="{FF2B5EF4-FFF2-40B4-BE49-F238E27FC236}">
                <a16:creationId xmlns:a16="http://schemas.microsoft.com/office/drawing/2014/main" id="{32058B3C-6BC1-D949-C9BE-C1928B28ACE1}"/>
              </a:ext>
            </a:extLst>
          </p:cNvPr>
          <p:cNvPicPr>
            <a:picLocks noChangeAspect="1"/>
          </p:cNvPicPr>
          <p:nvPr/>
        </p:nvPicPr>
        <p:blipFill>
          <a:blip r:embed="rId6">
            <a:extLst>
              <a:ext uri="{28A0092B-C50C-407E-A947-70E740481C1C}">
                <a14:useLocalDpi xmlns:a14="http://schemas.microsoft.com/office/drawing/2010/main" val="0"/>
              </a:ext>
            </a:extLst>
          </a:blip>
          <a:srcRect l="25718" r="10796"/>
          <a:stretch/>
        </p:blipFill>
        <p:spPr>
          <a:xfrm>
            <a:off x="13030200" y="2967561"/>
            <a:ext cx="5105536" cy="4523648"/>
          </a:xfrm>
          <a:prstGeom prst="ellipse">
            <a:avLst/>
          </a:prstGeom>
        </p:spPr>
      </p:pic>
      <p:pic>
        <p:nvPicPr>
          <p:cNvPr id="29" name="Audio 28">
            <a:hlinkClick r:id="" action="ppaction://media"/>
            <a:extLst>
              <a:ext uri="{FF2B5EF4-FFF2-40B4-BE49-F238E27FC236}">
                <a16:creationId xmlns:a16="http://schemas.microsoft.com/office/drawing/2014/main" id="{621DF07E-260E-291E-4ABC-BFD4C2B93427}"/>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266612" t="-266612" r="-266612" b="-266612"/>
          <a:stretch>
            <a:fillRect/>
          </a:stretch>
        </p:blipFill>
        <p:spPr>
          <a:xfrm>
            <a:off x="15078456" y="7077456"/>
            <a:ext cx="3086100" cy="3086100"/>
          </a:xfrm>
          <a:prstGeom prst="ellipse">
            <a:avLst/>
          </a:prstGeom>
        </p:spPr>
      </p:pic>
      <p:grpSp>
        <p:nvGrpSpPr>
          <p:cNvPr id="2" name="Group 1">
            <a:extLst>
              <a:ext uri="{FF2B5EF4-FFF2-40B4-BE49-F238E27FC236}">
                <a16:creationId xmlns:a16="http://schemas.microsoft.com/office/drawing/2014/main" id="{2754B945-3EA3-8C53-53E8-298F45881C09}"/>
              </a:ext>
            </a:extLst>
          </p:cNvPr>
          <p:cNvGrpSpPr/>
          <p:nvPr/>
        </p:nvGrpSpPr>
        <p:grpSpPr>
          <a:xfrm>
            <a:off x="7008684" y="9258300"/>
            <a:ext cx="4260748" cy="593146"/>
            <a:chOff x="7013764" y="9270533"/>
            <a:chExt cx="4260748" cy="593146"/>
          </a:xfrm>
        </p:grpSpPr>
        <p:sp>
          <p:nvSpPr>
            <p:cNvPr id="10" name="Rectangle 9">
              <a:extLst>
                <a:ext uri="{FF2B5EF4-FFF2-40B4-BE49-F238E27FC236}">
                  <a16:creationId xmlns:a16="http://schemas.microsoft.com/office/drawing/2014/main" id="{F3CB582B-FA18-6737-ACE7-F5B87101EE80}"/>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extBox 17">
              <a:extLst>
                <a:ext uri="{FF2B5EF4-FFF2-40B4-BE49-F238E27FC236}">
                  <a16:creationId xmlns:a16="http://schemas.microsoft.com/office/drawing/2014/main" id="{ABEB2259-F2BD-E9B4-CAAD-1EB366383C48}"/>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2" name="Graphic 11" descr="Badge Copyright with solid fill">
              <a:extLst>
                <a:ext uri="{FF2B5EF4-FFF2-40B4-BE49-F238E27FC236}">
                  <a16:creationId xmlns:a16="http://schemas.microsoft.com/office/drawing/2014/main" id="{21F64476-36C2-7950-DBFB-0BD82AF9012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2070827216"/>
      </p:ext>
    </p:extLst>
  </p:cSld>
  <p:clrMapOvr>
    <a:masterClrMapping/>
  </p:clrMapOvr>
  <p:transition spd="slow" advTm="10930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fade">
                                      <p:cBhvr>
                                        <p:cTn id="11" dur="500"/>
                                        <p:tgtEl>
                                          <p:spTgt spid="1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500"/>
                                        <p:tgtEl>
                                          <p:spTgt spid="1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500"/>
                                        <p:tgtEl>
                                          <p:spTgt spid="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fade">
                                      <p:cBhvr>
                                        <p:cTn id="22" dur="500"/>
                                        <p:tgtEl>
                                          <p:spTgt spid="1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xEl>
                                              <p:pRg st="4" end="4"/>
                                            </p:txEl>
                                          </p:spTgt>
                                        </p:tgtEl>
                                        <p:attrNameLst>
                                          <p:attrName>style.visibility</p:attrName>
                                        </p:attrNameLst>
                                      </p:cBhvr>
                                      <p:to>
                                        <p:strVal val="visible"/>
                                      </p:to>
                                    </p:set>
                                    <p:animEffect transition="in" filter="fade">
                                      <p:cBhvr>
                                        <p:cTn id="27" dur="500"/>
                                        <p:tgtEl>
                                          <p:spTgt spid="1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xEl>
                                              <p:pRg st="5" end="5"/>
                                            </p:txEl>
                                          </p:spTgt>
                                        </p:tgtEl>
                                        <p:attrNameLst>
                                          <p:attrName>style.visibility</p:attrName>
                                        </p:attrNameLst>
                                      </p:cBhvr>
                                      <p:to>
                                        <p:strVal val="visible"/>
                                      </p:to>
                                    </p:set>
                                    <p:animEffect transition="in" filter="fade">
                                      <p:cBhvr>
                                        <p:cTn id="32" dur="500"/>
                                        <p:tgtEl>
                                          <p:spTgt spid="1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xEl>
                                              <p:pRg st="6" end="6"/>
                                            </p:txEl>
                                          </p:spTgt>
                                        </p:tgtEl>
                                        <p:attrNameLst>
                                          <p:attrName>style.visibility</p:attrName>
                                        </p:attrNameLst>
                                      </p:cBhvr>
                                      <p:to>
                                        <p:strVal val="visible"/>
                                      </p:to>
                                    </p:set>
                                    <p:animEffect transition="in" filter="fade">
                                      <p:cBhvr>
                                        <p:cTn id="37" dur="500"/>
                                        <p:tgtEl>
                                          <p:spTgt spid="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8" fill="hold" display="0">
                  <p:stCondLst>
                    <p:cond delay="indefinite"/>
                  </p:stCondLst>
                  <p:endCondLst>
                    <p:cond evt="onStopAudio" delay="0">
                      <p:tgtEl>
                        <p:sldTgt/>
                      </p:tgtEl>
                    </p:cond>
                  </p:endCondLst>
                </p:cTn>
                <p:tgtEl>
                  <p:spTgt spid="29"/>
                </p:tgtEl>
              </p:cMediaNode>
            </p:audio>
          </p:childTnLst>
        </p:cTn>
      </p:par>
    </p:tnLst>
    <p:bldLst>
      <p:bldP spid="1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0ACA8CD8-607F-0052-B66B-A5354F7A9A88}"/>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D7CD6CFB-14E4-5B34-3CEF-CD0EB29AF925}"/>
              </a:ext>
            </a:extLst>
          </p:cNvPr>
          <p:cNvSpPr txBox="1"/>
          <p:nvPr/>
        </p:nvSpPr>
        <p:spPr>
          <a:xfrm>
            <a:off x="922933" y="457824"/>
            <a:ext cx="15565322" cy="1380186"/>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Benefits of Emotional Regulation</a:t>
            </a:r>
          </a:p>
        </p:txBody>
      </p:sp>
      <p:grpSp>
        <p:nvGrpSpPr>
          <p:cNvPr id="4" name="Group 4">
            <a:extLst>
              <a:ext uri="{FF2B5EF4-FFF2-40B4-BE49-F238E27FC236}">
                <a16:creationId xmlns:a16="http://schemas.microsoft.com/office/drawing/2014/main" id="{29D7D842-9E3B-7256-F718-7FC91ACEF9A9}"/>
              </a:ext>
            </a:extLst>
          </p:cNvPr>
          <p:cNvGrpSpPr/>
          <p:nvPr/>
        </p:nvGrpSpPr>
        <p:grpSpPr>
          <a:xfrm>
            <a:off x="15859155" y="0"/>
            <a:ext cx="1562612" cy="1673225"/>
            <a:chOff x="0" y="0"/>
            <a:chExt cx="2083482" cy="2230967"/>
          </a:xfrm>
        </p:grpSpPr>
        <p:grpSp>
          <p:nvGrpSpPr>
            <p:cNvPr id="5" name="Group 5">
              <a:extLst>
                <a:ext uri="{FF2B5EF4-FFF2-40B4-BE49-F238E27FC236}">
                  <a16:creationId xmlns:a16="http://schemas.microsoft.com/office/drawing/2014/main" id="{0E92B2AF-7132-36DE-0749-9CB8D5246B07}"/>
                </a:ext>
              </a:extLst>
            </p:cNvPr>
            <p:cNvGrpSpPr/>
            <p:nvPr/>
          </p:nvGrpSpPr>
          <p:grpSpPr>
            <a:xfrm>
              <a:off x="75599" y="0"/>
              <a:ext cx="1932284" cy="2230967"/>
              <a:chOff x="0" y="0"/>
              <a:chExt cx="703982" cy="812800"/>
            </a:xfrm>
          </p:grpSpPr>
          <p:sp>
            <p:nvSpPr>
              <p:cNvPr id="6" name="Freeform 6">
                <a:extLst>
                  <a:ext uri="{FF2B5EF4-FFF2-40B4-BE49-F238E27FC236}">
                    <a16:creationId xmlns:a16="http://schemas.microsoft.com/office/drawing/2014/main" id="{BB9A509E-D6F9-ED70-499A-B997021B25A8}"/>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7154CB"/>
              </a:solidFill>
            </p:spPr>
            <p:txBody>
              <a:bodyPr/>
              <a:lstStyle/>
              <a:p>
                <a:endParaRPr lang="en-US"/>
              </a:p>
            </p:txBody>
          </p:sp>
          <p:sp>
            <p:nvSpPr>
              <p:cNvPr id="7" name="TextBox 7">
                <a:extLst>
                  <a:ext uri="{FF2B5EF4-FFF2-40B4-BE49-F238E27FC236}">
                    <a16:creationId xmlns:a16="http://schemas.microsoft.com/office/drawing/2014/main" id="{413AEE02-879B-C944-FB7C-212F331D2E3A}"/>
                  </a:ext>
                </a:extLst>
              </p:cNvPr>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8" name="TextBox 8">
              <a:extLst>
                <a:ext uri="{FF2B5EF4-FFF2-40B4-BE49-F238E27FC236}">
                  <a16:creationId xmlns:a16="http://schemas.microsoft.com/office/drawing/2014/main" id="{76DFC22D-6207-7CC4-D150-1DD056C0ACD3}"/>
                </a:ext>
              </a:extLst>
            </p:cNvPr>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8</a:t>
              </a:r>
            </a:p>
          </p:txBody>
        </p:sp>
      </p:grpSp>
      <p:sp>
        <p:nvSpPr>
          <p:cNvPr id="13" name="TextBox 9">
            <a:extLst>
              <a:ext uri="{FF2B5EF4-FFF2-40B4-BE49-F238E27FC236}">
                <a16:creationId xmlns:a16="http://schemas.microsoft.com/office/drawing/2014/main" id="{782E689A-C5DA-1744-B06A-D34FE381AABD}"/>
              </a:ext>
            </a:extLst>
          </p:cNvPr>
          <p:cNvSpPr txBox="1"/>
          <p:nvPr/>
        </p:nvSpPr>
        <p:spPr>
          <a:xfrm>
            <a:off x="1562168" y="2303246"/>
            <a:ext cx="8591482" cy="6660798"/>
          </a:xfrm>
          <a:prstGeom prst="rect">
            <a:avLst/>
          </a:prstGeom>
        </p:spPr>
        <p:txBody>
          <a:bodyPr wrap="square" lIns="0" tIns="0" rIns="0" bIns="0" rtlCol="0" anchor="t">
            <a:spAutoFit/>
          </a:bodyPr>
          <a:lstStyle/>
          <a:p>
            <a:pPr marL="457200" indent="-457200" algn="l">
              <a:lnSpc>
                <a:spcPts val="5192"/>
              </a:lnSpc>
              <a:spcAft>
                <a:spcPts val="1800"/>
              </a:spcAft>
              <a:buFont typeface="Arial" panose="020B0604020202020204" pitchFamily="34" charset="0"/>
              <a:buChar char="•"/>
            </a:pPr>
            <a:r>
              <a:rPr lang="en-US" sz="3200" dirty="0">
                <a:solidFill>
                  <a:srgbClr val="FFFFFF"/>
                </a:solidFill>
                <a:latin typeface="Alatsi"/>
                <a:ea typeface="Alatsi"/>
                <a:cs typeface="Alatsi"/>
                <a:sym typeface="Alatsi"/>
              </a:rPr>
              <a:t>Independence</a:t>
            </a:r>
          </a:p>
          <a:p>
            <a:pPr marL="457200" indent="-457200" algn="l">
              <a:lnSpc>
                <a:spcPts val="5192"/>
              </a:lnSpc>
              <a:spcAft>
                <a:spcPts val="1800"/>
              </a:spcAft>
              <a:buFont typeface="Arial" panose="020B0604020202020204" pitchFamily="34" charset="0"/>
              <a:buChar char="•"/>
            </a:pPr>
            <a:r>
              <a:rPr lang="en-US" sz="3200" dirty="0">
                <a:solidFill>
                  <a:srgbClr val="FFFFFF"/>
                </a:solidFill>
                <a:latin typeface="Alatsi"/>
                <a:ea typeface="Alatsi"/>
                <a:cs typeface="Alatsi"/>
              </a:rPr>
              <a:t>Privacy </a:t>
            </a:r>
          </a:p>
          <a:p>
            <a:pPr marL="457200" indent="-457200" algn="l">
              <a:lnSpc>
                <a:spcPts val="5192"/>
              </a:lnSpc>
              <a:spcAft>
                <a:spcPts val="1800"/>
              </a:spcAft>
              <a:buFont typeface="Arial" panose="020B0604020202020204" pitchFamily="34" charset="0"/>
              <a:buChar char="•"/>
            </a:pPr>
            <a:r>
              <a:rPr lang="en-US" sz="3200" dirty="0">
                <a:solidFill>
                  <a:srgbClr val="FFFFFF"/>
                </a:solidFill>
                <a:latin typeface="Alatsi"/>
                <a:ea typeface="Alatsi"/>
                <a:cs typeface="Alatsi"/>
              </a:rPr>
              <a:t>Lessen the risk of meltdowns</a:t>
            </a:r>
          </a:p>
          <a:p>
            <a:pPr marL="457200" indent="-457200" algn="l">
              <a:lnSpc>
                <a:spcPts val="5192"/>
              </a:lnSpc>
              <a:spcAft>
                <a:spcPts val="1800"/>
              </a:spcAft>
              <a:buFont typeface="Arial" panose="020B0604020202020204" pitchFamily="34" charset="0"/>
              <a:buChar char="•"/>
            </a:pPr>
            <a:r>
              <a:rPr lang="en-US" sz="3200" dirty="0">
                <a:solidFill>
                  <a:srgbClr val="FFFFFF"/>
                </a:solidFill>
                <a:latin typeface="Alatsi"/>
                <a:ea typeface="Alatsi"/>
                <a:cs typeface="Alatsi"/>
              </a:rPr>
              <a:t>Improved personal relationships</a:t>
            </a:r>
          </a:p>
          <a:p>
            <a:pPr marL="457200" indent="-457200" algn="l">
              <a:lnSpc>
                <a:spcPts val="5192"/>
              </a:lnSpc>
              <a:spcAft>
                <a:spcPts val="1800"/>
              </a:spcAft>
              <a:buFont typeface="Arial" panose="020B0604020202020204" pitchFamily="34" charset="0"/>
              <a:buChar char="•"/>
            </a:pPr>
            <a:r>
              <a:rPr lang="en-US" sz="3200" dirty="0">
                <a:solidFill>
                  <a:srgbClr val="FFFFFF"/>
                </a:solidFill>
                <a:latin typeface="Alatsi"/>
                <a:ea typeface="Alatsi"/>
                <a:cs typeface="Alatsi"/>
              </a:rPr>
              <a:t>Improved social awareness</a:t>
            </a:r>
          </a:p>
          <a:p>
            <a:pPr marL="457200" indent="-457200" algn="l">
              <a:lnSpc>
                <a:spcPts val="5192"/>
              </a:lnSpc>
              <a:spcAft>
                <a:spcPts val="1800"/>
              </a:spcAft>
              <a:buFont typeface="Arial" panose="020B0604020202020204" pitchFamily="34" charset="0"/>
              <a:buChar char="•"/>
            </a:pPr>
            <a:r>
              <a:rPr lang="en-US" sz="3200" dirty="0">
                <a:solidFill>
                  <a:srgbClr val="FFFFFF"/>
                </a:solidFill>
                <a:latin typeface="Alatsi"/>
                <a:ea typeface="Alatsi"/>
                <a:cs typeface="Alatsi"/>
              </a:rPr>
              <a:t>Arguments will be less intense and more about compromise and problem solving</a:t>
            </a:r>
          </a:p>
          <a:p>
            <a:pPr marL="457200" indent="-457200" algn="l">
              <a:lnSpc>
                <a:spcPts val="5192"/>
              </a:lnSpc>
              <a:spcAft>
                <a:spcPts val="1800"/>
              </a:spcAft>
              <a:buFont typeface="Arial" panose="020B0604020202020204" pitchFamily="34" charset="0"/>
              <a:buChar char="•"/>
            </a:pPr>
            <a:r>
              <a:rPr lang="en-US" sz="3200" dirty="0">
                <a:solidFill>
                  <a:srgbClr val="FFFFFF"/>
                </a:solidFill>
                <a:latin typeface="Alatsi"/>
                <a:ea typeface="Alatsi"/>
                <a:cs typeface="Alatsi"/>
              </a:rPr>
              <a:t>Less stress and stress related health issues</a:t>
            </a:r>
          </a:p>
        </p:txBody>
      </p:sp>
      <p:sp>
        <p:nvSpPr>
          <p:cNvPr id="17" name="AutoShape 3">
            <a:extLst>
              <a:ext uri="{FF2B5EF4-FFF2-40B4-BE49-F238E27FC236}">
                <a16:creationId xmlns:a16="http://schemas.microsoft.com/office/drawing/2014/main" id="{751A404E-74C0-BD2E-7139-4E20A1EBC91D}"/>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18" name="AutoShape 5">
            <a:extLst>
              <a:ext uri="{FF2B5EF4-FFF2-40B4-BE49-F238E27FC236}">
                <a16:creationId xmlns:a16="http://schemas.microsoft.com/office/drawing/2014/main" id="{F4602B47-DEF4-2A33-2AA7-8F83099D1526}"/>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pic>
        <p:nvPicPr>
          <p:cNvPr id="10" name="Picture 9" descr="A person sitting in a lotus position&#10;&#10;AI-generated content may be incorrect.">
            <a:extLst>
              <a:ext uri="{FF2B5EF4-FFF2-40B4-BE49-F238E27FC236}">
                <a16:creationId xmlns:a16="http://schemas.microsoft.com/office/drawing/2014/main" id="{F60ECA68-78C0-CE04-4AD7-606E4464DA5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34600" y="2577777"/>
            <a:ext cx="7465835" cy="6111737"/>
          </a:xfrm>
          <a:prstGeom prst="roundRect">
            <a:avLst/>
          </a:prstGeom>
        </p:spPr>
      </p:pic>
      <p:pic>
        <p:nvPicPr>
          <p:cNvPr id="19" name="Audio 18">
            <a:hlinkClick r:id="" action="ppaction://media"/>
            <a:extLst>
              <a:ext uri="{FF2B5EF4-FFF2-40B4-BE49-F238E27FC236}">
                <a16:creationId xmlns:a16="http://schemas.microsoft.com/office/drawing/2014/main" id="{2148C0A1-049B-63ED-52E9-0A5E170BDF47}"/>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266613" t="-266613" r="-266613" b="-266613"/>
          <a:stretch>
            <a:fillRect/>
          </a:stretch>
        </p:blipFill>
        <p:spPr>
          <a:xfrm>
            <a:off x="15078456" y="7077456"/>
            <a:ext cx="3086100" cy="3086100"/>
          </a:xfrm>
          <a:prstGeom prst="ellipse">
            <a:avLst/>
          </a:prstGeom>
        </p:spPr>
      </p:pic>
      <p:grpSp>
        <p:nvGrpSpPr>
          <p:cNvPr id="2" name="Group 1">
            <a:extLst>
              <a:ext uri="{FF2B5EF4-FFF2-40B4-BE49-F238E27FC236}">
                <a16:creationId xmlns:a16="http://schemas.microsoft.com/office/drawing/2014/main" id="{BAA1B4CB-BC67-AE09-D0A4-799D06788031}"/>
              </a:ext>
            </a:extLst>
          </p:cNvPr>
          <p:cNvGrpSpPr/>
          <p:nvPr/>
        </p:nvGrpSpPr>
        <p:grpSpPr>
          <a:xfrm>
            <a:off x="7008684" y="9258300"/>
            <a:ext cx="4260748" cy="593146"/>
            <a:chOff x="7013764" y="9270533"/>
            <a:chExt cx="4260748" cy="593146"/>
          </a:xfrm>
        </p:grpSpPr>
        <p:sp>
          <p:nvSpPr>
            <p:cNvPr id="9" name="Rectangle 8">
              <a:extLst>
                <a:ext uri="{FF2B5EF4-FFF2-40B4-BE49-F238E27FC236}">
                  <a16:creationId xmlns:a16="http://schemas.microsoft.com/office/drawing/2014/main" id="{0832873F-3D9A-7B0B-2AC4-C2E3E0088062}"/>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extBox 17">
              <a:extLst>
                <a:ext uri="{FF2B5EF4-FFF2-40B4-BE49-F238E27FC236}">
                  <a16:creationId xmlns:a16="http://schemas.microsoft.com/office/drawing/2014/main" id="{D70AA5C2-019E-9E40-22D1-7E734135DE0A}"/>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2" name="Graphic 11" descr="Badge Copyright with solid fill">
              <a:extLst>
                <a:ext uri="{FF2B5EF4-FFF2-40B4-BE49-F238E27FC236}">
                  <a16:creationId xmlns:a16="http://schemas.microsoft.com/office/drawing/2014/main" id="{3900E2D4-6492-30D7-B07F-CB7A17F8830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3656741651"/>
      </p:ext>
    </p:extLst>
  </p:cSld>
  <p:clrMapOvr>
    <a:masterClrMapping/>
  </p:clrMapOvr>
  <p:transition spd="slow" advTm="68565">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fade">
                                      <p:cBhvr>
                                        <p:cTn id="11" dur="500"/>
                                        <p:tgtEl>
                                          <p:spTgt spid="1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xEl>
                                              <p:pRg st="1" end="1"/>
                                            </p:txEl>
                                          </p:spTgt>
                                        </p:tgtEl>
                                        <p:attrNameLst>
                                          <p:attrName>style.visibility</p:attrName>
                                        </p:attrNameLst>
                                      </p:cBhvr>
                                      <p:to>
                                        <p:strVal val="visible"/>
                                      </p:to>
                                    </p:set>
                                    <p:animEffect transition="in" filter="fade">
                                      <p:cBhvr>
                                        <p:cTn id="16" dur="500"/>
                                        <p:tgtEl>
                                          <p:spTgt spid="1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500"/>
                                        <p:tgtEl>
                                          <p:spTgt spid="1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xEl>
                                              <p:pRg st="3" end="3"/>
                                            </p:txEl>
                                          </p:spTgt>
                                        </p:tgtEl>
                                        <p:attrNameLst>
                                          <p:attrName>style.visibility</p:attrName>
                                        </p:attrNameLst>
                                      </p:cBhvr>
                                      <p:to>
                                        <p:strVal val="visible"/>
                                      </p:to>
                                    </p:set>
                                    <p:animEffect transition="in" filter="fade">
                                      <p:cBhvr>
                                        <p:cTn id="26" dur="500"/>
                                        <p:tgtEl>
                                          <p:spTgt spid="1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Effect transition="in" filter="fade">
                                      <p:cBhvr>
                                        <p:cTn id="31" dur="500"/>
                                        <p:tgtEl>
                                          <p:spTgt spid="1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3">
                                            <p:txEl>
                                              <p:pRg st="5" end="5"/>
                                            </p:txEl>
                                          </p:spTgt>
                                        </p:tgtEl>
                                        <p:attrNameLst>
                                          <p:attrName>style.visibility</p:attrName>
                                        </p:attrNameLst>
                                      </p:cBhvr>
                                      <p:to>
                                        <p:strVal val="visible"/>
                                      </p:to>
                                    </p:set>
                                    <p:animEffect transition="in" filter="fade">
                                      <p:cBhvr>
                                        <p:cTn id="36" dur="500"/>
                                        <p:tgtEl>
                                          <p:spTgt spid="1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3">
                                            <p:txEl>
                                              <p:pRg st="6" end="6"/>
                                            </p:txEl>
                                          </p:spTgt>
                                        </p:tgtEl>
                                        <p:attrNameLst>
                                          <p:attrName>style.visibility</p:attrName>
                                        </p:attrNameLst>
                                      </p:cBhvr>
                                      <p:to>
                                        <p:strVal val="visible"/>
                                      </p:to>
                                    </p:set>
                                    <p:animEffect transition="in" filter="fade">
                                      <p:cBhvr>
                                        <p:cTn id="41" dur="500"/>
                                        <p:tgtEl>
                                          <p:spTgt spid="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2" fill="hold" display="0">
                  <p:stCondLst>
                    <p:cond delay="indefinite"/>
                  </p:stCondLst>
                  <p:endCondLst>
                    <p:cond evt="onStopAudio" delay="0">
                      <p:tgtEl>
                        <p:sldTgt/>
                      </p:tgtEl>
                    </p:cond>
                  </p:endCondLst>
                </p:cTn>
                <p:tgtEl>
                  <p:spTgt spid="19"/>
                </p:tgtEl>
              </p:cMediaNode>
            </p:audio>
          </p:childTnLst>
        </p:cTn>
      </p:par>
    </p:tnLst>
    <p:bldLst>
      <p:bldP spid="1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691B8FAA-350A-2CC8-D881-49F5C95945A6}"/>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BD13102F-8687-C928-064F-FAF272DF816D}"/>
              </a:ext>
            </a:extLst>
          </p:cNvPr>
          <p:cNvSpPr txBox="1"/>
          <p:nvPr/>
        </p:nvSpPr>
        <p:spPr>
          <a:xfrm>
            <a:off x="2133600" y="656871"/>
            <a:ext cx="13335000"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Why do we struggle?</a:t>
            </a:r>
          </a:p>
        </p:txBody>
      </p:sp>
      <p:grpSp>
        <p:nvGrpSpPr>
          <p:cNvPr id="4" name="Group 4">
            <a:extLst>
              <a:ext uri="{FF2B5EF4-FFF2-40B4-BE49-F238E27FC236}">
                <a16:creationId xmlns:a16="http://schemas.microsoft.com/office/drawing/2014/main" id="{9FBBE07E-AC31-29C9-3771-2BB04D4FBF1A}"/>
              </a:ext>
            </a:extLst>
          </p:cNvPr>
          <p:cNvGrpSpPr/>
          <p:nvPr/>
        </p:nvGrpSpPr>
        <p:grpSpPr>
          <a:xfrm>
            <a:off x="15859155" y="0"/>
            <a:ext cx="1562612" cy="1673225"/>
            <a:chOff x="0" y="0"/>
            <a:chExt cx="2083482" cy="2230967"/>
          </a:xfrm>
        </p:grpSpPr>
        <p:grpSp>
          <p:nvGrpSpPr>
            <p:cNvPr id="5" name="Group 5">
              <a:extLst>
                <a:ext uri="{FF2B5EF4-FFF2-40B4-BE49-F238E27FC236}">
                  <a16:creationId xmlns:a16="http://schemas.microsoft.com/office/drawing/2014/main" id="{76CEAF92-8F9F-DAB2-D9DB-B83894610355}"/>
                </a:ext>
              </a:extLst>
            </p:cNvPr>
            <p:cNvGrpSpPr/>
            <p:nvPr/>
          </p:nvGrpSpPr>
          <p:grpSpPr>
            <a:xfrm>
              <a:off x="75599" y="0"/>
              <a:ext cx="1932284" cy="2230967"/>
              <a:chOff x="0" y="0"/>
              <a:chExt cx="703982" cy="812800"/>
            </a:xfrm>
          </p:grpSpPr>
          <p:sp>
            <p:nvSpPr>
              <p:cNvPr id="6" name="Freeform 6">
                <a:extLst>
                  <a:ext uri="{FF2B5EF4-FFF2-40B4-BE49-F238E27FC236}">
                    <a16:creationId xmlns:a16="http://schemas.microsoft.com/office/drawing/2014/main" id="{076DB2C5-7F90-B04B-4D6C-D28DD5C02D43}"/>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4D8BCE"/>
              </a:solidFill>
            </p:spPr>
            <p:txBody>
              <a:bodyPr/>
              <a:lstStyle/>
              <a:p>
                <a:endParaRPr lang="en-US"/>
              </a:p>
            </p:txBody>
          </p:sp>
          <p:sp>
            <p:nvSpPr>
              <p:cNvPr id="7" name="TextBox 7">
                <a:extLst>
                  <a:ext uri="{FF2B5EF4-FFF2-40B4-BE49-F238E27FC236}">
                    <a16:creationId xmlns:a16="http://schemas.microsoft.com/office/drawing/2014/main" id="{BB7044E9-FC8E-0B67-951F-4A344B36CB34}"/>
                  </a:ext>
                </a:extLst>
              </p:cNvPr>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8" name="TextBox 8">
              <a:extLst>
                <a:ext uri="{FF2B5EF4-FFF2-40B4-BE49-F238E27FC236}">
                  <a16:creationId xmlns:a16="http://schemas.microsoft.com/office/drawing/2014/main" id="{6ACCD559-F227-3F73-389A-E7BB4744635D}"/>
                </a:ext>
              </a:extLst>
            </p:cNvPr>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9</a:t>
              </a:r>
            </a:p>
          </p:txBody>
        </p:sp>
      </p:grpSp>
      <p:sp>
        <p:nvSpPr>
          <p:cNvPr id="9" name="Freeform 9">
            <a:extLst>
              <a:ext uri="{FF2B5EF4-FFF2-40B4-BE49-F238E27FC236}">
                <a16:creationId xmlns:a16="http://schemas.microsoft.com/office/drawing/2014/main" id="{951F940D-6753-6629-0609-8DD45F6E5B73}"/>
              </a:ext>
            </a:extLst>
          </p:cNvPr>
          <p:cNvSpPr/>
          <p:nvPr/>
        </p:nvSpPr>
        <p:spPr>
          <a:xfrm rot="16200000">
            <a:off x="-1362317" y="-1293930"/>
            <a:ext cx="5376289" cy="2477783"/>
          </a:xfrm>
          <a:custGeom>
            <a:avLst/>
            <a:gdLst/>
            <a:ahLst/>
            <a:cxnLst/>
            <a:rect l="l" t="t" r="r" b="b"/>
            <a:pathLst>
              <a:path w="7315200" h="2477783">
                <a:moveTo>
                  <a:pt x="0" y="0"/>
                </a:moveTo>
                <a:lnTo>
                  <a:pt x="7315200" y="0"/>
                </a:lnTo>
                <a:lnTo>
                  <a:pt x="7315200" y="2477784"/>
                </a:lnTo>
                <a:lnTo>
                  <a:pt x="0" y="2477784"/>
                </a:lnTo>
                <a:lnTo>
                  <a:pt x="0" y="0"/>
                </a:lnTo>
                <a:close/>
              </a:path>
            </a:pathLst>
          </a:custGeom>
          <a:blipFill>
            <a:blip r:embed="rId6">
              <a:extLst>
                <a:ext uri="{96DAC541-7B7A-43D3-8B79-37D633B846F1}">
                  <asvg:svgBlip xmlns:asvg="http://schemas.microsoft.com/office/drawing/2016/SVG/main" r:embed="rId7"/>
                </a:ext>
              </a:extLst>
            </a:blip>
            <a:stretch>
              <a:fillRect l="-36064"/>
            </a:stretch>
          </a:blipFill>
        </p:spPr>
        <p:txBody>
          <a:bodyPr/>
          <a:lstStyle/>
          <a:p>
            <a:endParaRPr lang="en-US"/>
          </a:p>
        </p:txBody>
      </p:sp>
      <p:sp>
        <p:nvSpPr>
          <p:cNvPr id="13" name="TextBox 9">
            <a:extLst>
              <a:ext uri="{FF2B5EF4-FFF2-40B4-BE49-F238E27FC236}">
                <a16:creationId xmlns:a16="http://schemas.microsoft.com/office/drawing/2014/main" id="{83E98A95-46ED-28A5-165A-D2D0A7990B50}"/>
              </a:ext>
            </a:extLst>
          </p:cNvPr>
          <p:cNvSpPr txBox="1"/>
          <p:nvPr/>
        </p:nvSpPr>
        <p:spPr>
          <a:xfrm>
            <a:off x="7204540" y="2553432"/>
            <a:ext cx="10682225" cy="5987216"/>
          </a:xfrm>
          <a:prstGeom prst="rect">
            <a:avLst/>
          </a:prstGeom>
        </p:spPr>
        <p:txBody>
          <a:bodyPr wrap="square" lIns="0" tIns="0" rIns="0" bIns="0" rtlCol="0" anchor="t">
            <a:spAutoFit/>
          </a:bodyPr>
          <a:lstStyle/>
          <a:p>
            <a:pPr marL="457200" indent="-457200" algn="l">
              <a:lnSpc>
                <a:spcPts val="5192"/>
              </a:lnSpc>
              <a:spcAft>
                <a:spcPts val="1800"/>
              </a:spcAft>
              <a:buFont typeface="Arial" panose="020B0604020202020204" pitchFamily="34" charset="0"/>
              <a:buChar char="•"/>
            </a:pPr>
            <a:r>
              <a:rPr lang="en-US" sz="3000" dirty="0">
                <a:solidFill>
                  <a:srgbClr val="FFFFFF"/>
                </a:solidFill>
                <a:latin typeface="Alatsi"/>
                <a:ea typeface="Alatsi"/>
                <a:cs typeface="Alatsi"/>
                <a:sym typeface="Alatsi"/>
              </a:rPr>
              <a:t>We experience the world differently from the average person</a:t>
            </a:r>
          </a:p>
          <a:p>
            <a:pPr marL="457200" indent="-457200" algn="l">
              <a:lnSpc>
                <a:spcPts val="5192"/>
              </a:lnSpc>
              <a:spcAft>
                <a:spcPts val="1800"/>
              </a:spcAft>
              <a:buFont typeface="Arial" panose="020B0604020202020204" pitchFamily="34" charset="0"/>
              <a:buChar char="•"/>
            </a:pPr>
            <a:r>
              <a:rPr lang="en-US" sz="3000" dirty="0">
                <a:solidFill>
                  <a:srgbClr val="FFFFFF"/>
                </a:solidFill>
                <a:latin typeface="Alatsi"/>
                <a:ea typeface="Alatsi"/>
                <a:cs typeface="Alatsi"/>
                <a:sym typeface="Alatsi"/>
              </a:rPr>
              <a:t>Maybe we….</a:t>
            </a:r>
          </a:p>
          <a:p>
            <a:pPr marL="914400" lvl="1" indent="-457200">
              <a:lnSpc>
                <a:spcPts val="5192"/>
              </a:lnSpc>
              <a:spcAft>
                <a:spcPts val="1800"/>
              </a:spcAft>
              <a:buFont typeface="Arial" panose="020B0604020202020204" pitchFamily="34" charset="0"/>
              <a:buChar char="•"/>
            </a:pPr>
            <a:r>
              <a:rPr lang="en-US" sz="3000" dirty="0">
                <a:solidFill>
                  <a:srgbClr val="FFFFFF"/>
                </a:solidFill>
                <a:latin typeface="Alatsi"/>
                <a:ea typeface="Alatsi"/>
                <a:cs typeface="Alatsi"/>
                <a:sym typeface="Alatsi"/>
              </a:rPr>
              <a:t> Struggle to </a:t>
            </a:r>
            <a:r>
              <a:rPr lang="en-US" sz="3000" dirty="0">
                <a:solidFill>
                  <a:srgbClr val="62DA60"/>
                </a:solidFill>
                <a:latin typeface="Alatsi"/>
                <a:ea typeface="Alatsi"/>
                <a:cs typeface="Alatsi"/>
                <a:sym typeface="Alatsi"/>
              </a:rPr>
              <a:t>identify</a:t>
            </a:r>
            <a:r>
              <a:rPr lang="en-US" sz="3000" dirty="0">
                <a:solidFill>
                  <a:srgbClr val="FFFFFF"/>
                </a:solidFill>
                <a:latin typeface="Alatsi"/>
                <a:ea typeface="Alatsi"/>
                <a:cs typeface="Alatsi"/>
                <a:sym typeface="Alatsi"/>
              </a:rPr>
              <a:t> different emotions</a:t>
            </a:r>
          </a:p>
          <a:p>
            <a:pPr marL="914400" lvl="1" indent="-457200">
              <a:lnSpc>
                <a:spcPts val="5192"/>
              </a:lnSpc>
              <a:spcAft>
                <a:spcPts val="1800"/>
              </a:spcAft>
              <a:buFont typeface="Arial" panose="020B0604020202020204" pitchFamily="34" charset="0"/>
              <a:buChar char="•"/>
            </a:pPr>
            <a:r>
              <a:rPr lang="en-US" sz="3000" dirty="0">
                <a:solidFill>
                  <a:srgbClr val="FFFFFF"/>
                </a:solidFill>
                <a:latin typeface="Alatsi"/>
                <a:ea typeface="Alatsi"/>
                <a:cs typeface="Alatsi"/>
                <a:sym typeface="Alatsi"/>
              </a:rPr>
              <a:t>Feel </a:t>
            </a:r>
            <a:r>
              <a:rPr lang="en-US" sz="3000" dirty="0">
                <a:solidFill>
                  <a:srgbClr val="4D8BCE"/>
                </a:solidFill>
                <a:latin typeface="Alatsi"/>
                <a:ea typeface="Alatsi"/>
                <a:cs typeface="Alatsi"/>
                <a:sym typeface="Alatsi"/>
              </a:rPr>
              <a:t>strong physical responses </a:t>
            </a:r>
            <a:r>
              <a:rPr lang="en-US" sz="3000" dirty="0">
                <a:solidFill>
                  <a:srgbClr val="FFFFFF"/>
                </a:solidFill>
                <a:latin typeface="Alatsi"/>
                <a:ea typeface="Alatsi"/>
                <a:cs typeface="Alatsi"/>
                <a:sym typeface="Alatsi"/>
              </a:rPr>
              <a:t>that influence our behavior</a:t>
            </a:r>
          </a:p>
          <a:p>
            <a:pPr marL="914400" lvl="1" indent="-457200">
              <a:lnSpc>
                <a:spcPts val="5192"/>
              </a:lnSpc>
              <a:spcAft>
                <a:spcPts val="1800"/>
              </a:spcAft>
              <a:buFont typeface="Arial" panose="020B0604020202020204" pitchFamily="34" charset="0"/>
              <a:buChar char="•"/>
            </a:pPr>
            <a:r>
              <a:rPr lang="en-US" sz="3000" dirty="0">
                <a:solidFill>
                  <a:srgbClr val="FFFFFF"/>
                </a:solidFill>
                <a:latin typeface="Alatsi"/>
                <a:ea typeface="Alatsi"/>
                <a:cs typeface="Alatsi"/>
                <a:sym typeface="Alatsi"/>
              </a:rPr>
              <a:t>Were never </a:t>
            </a:r>
            <a:r>
              <a:rPr lang="en-US" sz="3000" dirty="0">
                <a:solidFill>
                  <a:srgbClr val="7154CB"/>
                </a:solidFill>
                <a:latin typeface="Alatsi"/>
                <a:ea typeface="Alatsi"/>
                <a:cs typeface="Alatsi"/>
                <a:sym typeface="Alatsi"/>
              </a:rPr>
              <a:t>directly taught </a:t>
            </a:r>
            <a:r>
              <a:rPr lang="en-US" sz="3000" dirty="0">
                <a:solidFill>
                  <a:srgbClr val="FFFFFF"/>
                </a:solidFill>
                <a:latin typeface="Alatsi"/>
                <a:ea typeface="Alatsi"/>
                <a:cs typeface="Alatsi"/>
                <a:sym typeface="Alatsi"/>
              </a:rPr>
              <a:t>self management skills</a:t>
            </a:r>
          </a:p>
          <a:p>
            <a:pPr marL="914400" lvl="1" indent="-457200">
              <a:lnSpc>
                <a:spcPts val="5192"/>
              </a:lnSpc>
              <a:spcAft>
                <a:spcPts val="1800"/>
              </a:spcAft>
              <a:buFont typeface="Arial" panose="020B0604020202020204" pitchFamily="34" charset="0"/>
              <a:buChar char="•"/>
            </a:pPr>
            <a:endParaRPr lang="en-US" sz="3000" dirty="0">
              <a:solidFill>
                <a:srgbClr val="FFFFFF"/>
              </a:solidFill>
              <a:latin typeface="Alatsi"/>
              <a:ea typeface="Alatsi"/>
              <a:cs typeface="Alatsi"/>
              <a:sym typeface="Alatsi"/>
            </a:endParaRPr>
          </a:p>
          <a:p>
            <a:pPr marL="457200" indent="-457200" algn="l">
              <a:lnSpc>
                <a:spcPts val="5192"/>
              </a:lnSpc>
              <a:spcAft>
                <a:spcPts val="1800"/>
              </a:spcAft>
              <a:buFont typeface="Arial" panose="020B0604020202020204" pitchFamily="34" charset="0"/>
              <a:buChar char="•"/>
            </a:pPr>
            <a:r>
              <a:rPr lang="en-US" sz="3000" dirty="0">
                <a:solidFill>
                  <a:srgbClr val="FFFFFF"/>
                </a:solidFill>
                <a:latin typeface="Alatsi"/>
                <a:ea typeface="Alatsi"/>
                <a:cs typeface="Alatsi"/>
                <a:sym typeface="Alatsi"/>
              </a:rPr>
              <a:t>Whatever the case, us struggling does not mean we can’t learn</a:t>
            </a:r>
            <a:endParaRPr lang="en-US" sz="3000" dirty="0">
              <a:solidFill>
                <a:srgbClr val="FFFFFF"/>
              </a:solidFill>
              <a:latin typeface="Alatsi"/>
              <a:ea typeface="Alatsi"/>
              <a:cs typeface="Alatsi"/>
            </a:endParaRPr>
          </a:p>
        </p:txBody>
      </p:sp>
      <p:sp>
        <p:nvSpPr>
          <p:cNvPr id="17" name="AutoShape 3">
            <a:extLst>
              <a:ext uri="{FF2B5EF4-FFF2-40B4-BE49-F238E27FC236}">
                <a16:creationId xmlns:a16="http://schemas.microsoft.com/office/drawing/2014/main" id="{6BC682A0-23DF-B6C9-0117-6AE00561BB42}"/>
              </a:ext>
            </a:extLst>
          </p:cNvPr>
          <p:cNvSpPr/>
          <p:nvPr/>
        </p:nvSpPr>
        <p:spPr>
          <a:xfrm>
            <a:off x="-236652" y="9672772"/>
            <a:ext cx="7105264" cy="19050"/>
          </a:xfrm>
          <a:prstGeom prst="line">
            <a:avLst/>
          </a:prstGeom>
          <a:ln w="114300" cap="flat">
            <a:solidFill>
              <a:srgbClr val="4D8BCE"/>
            </a:solidFill>
            <a:prstDash val="solid"/>
            <a:headEnd type="none" w="sm" len="sm"/>
            <a:tailEnd type="none" w="sm" len="sm"/>
          </a:ln>
        </p:spPr>
        <p:txBody>
          <a:bodyPr/>
          <a:lstStyle/>
          <a:p>
            <a:endParaRPr lang="en-US"/>
          </a:p>
        </p:txBody>
      </p:sp>
      <p:sp>
        <p:nvSpPr>
          <p:cNvPr id="18" name="AutoShape 5">
            <a:extLst>
              <a:ext uri="{FF2B5EF4-FFF2-40B4-BE49-F238E27FC236}">
                <a16:creationId xmlns:a16="http://schemas.microsoft.com/office/drawing/2014/main" id="{4AF4816F-4353-8FF5-035B-C7E011823E84}"/>
              </a:ext>
            </a:extLst>
          </p:cNvPr>
          <p:cNvSpPr/>
          <p:nvPr/>
        </p:nvSpPr>
        <p:spPr>
          <a:xfrm flipV="1">
            <a:off x="11419664" y="9682297"/>
            <a:ext cx="7734948" cy="9525"/>
          </a:xfrm>
          <a:prstGeom prst="line">
            <a:avLst/>
          </a:prstGeom>
          <a:ln w="114300" cap="flat">
            <a:solidFill>
              <a:srgbClr val="4D8BCE"/>
            </a:solidFill>
            <a:prstDash val="solid"/>
            <a:headEnd type="none" w="sm" len="sm"/>
            <a:tailEnd type="none" w="sm" len="sm"/>
          </a:ln>
        </p:spPr>
        <p:txBody>
          <a:bodyPr/>
          <a:lstStyle/>
          <a:p>
            <a:endParaRPr lang="en-US"/>
          </a:p>
        </p:txBody>
      </p:sp>
      <p:pic>
        <p:nvPicPr>
          <p:cNvPr id="10" name="Picture 9" descr="A black and white drawing of a person&#10;&#10;Description automatically generated">
            <a:extLst>
              <a:ext uri="{FF2B5EF4-FFF2-40B4-BE49-F238E27FC236}">
                <a16:creationId xmlns:a16="http://schemas.microsoft.com/office/drawing/2014/main" id="{5F2518DE-526F-3122-C53C-4E29529D643B}"/>
              </a:ext>
            </a:extLst>
          </p:cNvPr>
          <p:cNvPicPr>
            <a:picLocks noChangeAspect="1"/>
          </p:cNvPicPr>
          <p:nvPr/>
        </p:nvPicPr>
        <p:blipFill>
          <a:blip r:embed="rId8" cstate="print">
            <a:duotone>
              <a:schemeClr val="accent3">
                <a:shade val="45000"/>
                <a:satMod val="135000"/>
              </a:schemeClr>
              <a:prstClr val="white"/>
            </a:duotone>
            <a:extLst>
              <a:ext uri="{BEBA8EAE-BF5A-486C-A8C5-ECC9F3942E4B}">
                <a14:imgProps xmlns:a14="http://schemas.microsoft.com/office/drawing/2010/main">
                  <a14:imgLayer r:embed="rId9">
                    <a14:imgEffect>
                      <a14:backgroundRemoval t="5080" b="95693" l="10000" r="90000">
                        <a14:foregroundMark x1="52188" y1="8945" x2="52188" y2="18112"/>
                        <a14:foregroundMark x1="53125" y1="7510" x2="63516" y2="95748"/>
                        <a14:foregroundMark x1="48906" y1="24406" x2="38516" y2="91883"/>
                        <a14:foregroundMark x1="61641" y1="22584" x2="74609" y2="57537"/>
                        <a14:foregroundMark x1="43594" y1="24406" x2="34219" y2="44064"/>
                        <a14:foregroundMark x1="34219" y1="44064" x2="24844" y2="52126"/>
                        <a14:foregroundMark x1="50938" y1="5080" x2="59766" y2="11596"/>
                        <a14:foregroundMark x1="59766" y1="11596" x2="56406" y2="16289"/>
                      </a14:backgroundRemoval>
                    </a14:imgEffect>
                  </a14:imgLayer>
                </a14:imgProps>
              </a:ext>
              <a:ext uri="{28A0092B-C50C-407E-A947-70E740481C1C}">
                <a14:useLocalDpi xmlns:a14="http://schemas.microsoft.com/office/drawing/2010/main" val="0"/>
              </a:ext>
            </a:extLst>
          </a:blip>
          <a:stretch>
            <a:fillRect/>
          </a:stretch>
        </p:blipFill>
        <p:spPr>
          <a:xfrm>
            <a:off x="3620667" y="4482547"/>
            <a:ext cx="3583873" cy="5070619"/>
          </a:xfrm>
          <a:prstGeom prst="rect">
            <a:avLst/>
          </a:prstGeom>
        </p:spPr>
      </p:pic>
      <p:pic>
        <p:nvPicPr>
          <p:cNvPr id="11" name="Picture 10" descr="A black and white drawing of a person&#10;&#10;Description automatically generated">
            <a:extLst>
              <a:ext uri="{FF2B5EF4-FFF2-40B4-BE49-F238E27FC236}">
                <a16:creationId xmlns:a16="http://schemas.microsoft.com/office/drawing/2014/main" id="{09262DD6-DC1B-1367-2326-5C46F9A65F21}"/>
              </a:ext>
            </a:extLst>
          </p:cNvPr>
          <p:cNvPicPr>
            <a:picLocks noChangeAspect="1"/>
          </p:cNvPicPr>
          <p:nvPr/>
        </p:nvPicPr>
        <p:blipFill>
          <a:blip r:embed="rId10" cstate="print">
            <a:duotone>
              <a:schemeClr val="accent2">
                <a:shade val="45000"/>
                <a:satMod val="135000"/>
              </a:schemeClr>
              <a:prstClr val="white"/>
            </a:duotone>
            <a:extLst>
              <a:ext uri="{BEBA8EAE-BF5A-486C-A8C5-ECC9F3942E4B}">
                <a14:imgProps xmlns:a14="http://schemas.microsoft.com/office/drawing/2010/main">
                  <a14:imgLayer r:embed="rId11">
                    <a14:imgEffect>
                      <a14:backgroundRemoval t="5080" b="95693" l="10000" r="90000">
                        <a14:foregroundMark x1="52188" y1="8945" x2="52188" y2="18112"/>
                        <a14:foregroundMark x1="53125" y1="7510" x2="63516" y2="95748"/>
                        <a14:foregroundMark x1="48906" y1="24406" x2="38516" y2="91883"/>
                        <a14:foregroundMark x1="61641" y1="22584" x2="74609" y2="57537"/>
                        <a14:foregroundMark x1="43594" y1="24406" x2="34219" y2="44064"/>
                        <a14:foregroundMark x1="34219" y1="44064" x2="24844" y2="52126"/>
                        <a14:foregroundMark x1="50938" y1="5080" x2="59766" y2="11596"/>
                        <a14:foregroundMark x1="59766" y1="11596" x2="56406" y2="16289"/>
                      </a14:backgroundRemoval>
                    </a14:imgEffect>
                  </a14:imgLayer>
                </a14:imgProps>
              </a:ext>
              <a:ext uri="{28A0092B-C50C-407E-A947-70E740481C1C}">
                <a14:useLocalDpi xmlns:a14="http://schemas.microsoft.com/office/drawing/2010/main" val="0"/>
              </a:ext>
            </a:extLst>
          </a:blip>
          <a:stretch>
            <a:fillRect/>
          </a:stretch>
        </p:blipFill>
        <p:spPr>
          <a:xfrm flipH="1">
            <a:off x="211284" y="4559510"/>
            <a:ext cx="3409381" cy="5070619"/>
          </a:xfrm>
          <a:prstGeom prst="rect">
            <a:avLst/>
          </a:prstGeom>
        </p:spPr>
      </p:pic>
      <p:pic>
        <p:nvPicPr>
          <p:cNvPr id="20" name="Graphic 19" descr="Checkmark with solid fill">
            <a:extLst>
              <a:ext uri="{FF2B5EF4-FFF2-40B4-BE49-F238E27FC236}">
                <a16:creationId xmlns:a16="http://schemas.microsoft.com/office/drawing/2014/main" id="{D4F13AC7-C462-DCB9-C055-601244D344C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941705" y="3508344"/>
            <a:ext cx="914400" cy="914400"/>
          </a:xfrm>
          <a:prstGeom prst="rect">
            <a:avLst/>
          </a:prstGeom>
        </p:spPr>
      </p:pic>
      <p:sp>
        <p:nvSpPr>
          <p:cNvPr id="23" name="TextBox 22">
            <a:extLst>
              <a:ext uri="{FF2B5EF4-FFF2-40B4-BE49-F238E27FC236}">
                <a16:creationId xmlns:a16="http://schemas.microsoft.com/office/drawing/2014/main" id="{1D3F665E-2082-C9A6-207C-4F8D8C5D1B1F}"/>
              </a:ext>
            </a:extLst>
          </p:cNvPr>
          <p:cNvSpPr txBox="1"/>
          <p:nvPr/>
        </p:nvSpPr>
        <p:spPr>
          <a:xfrm>
            <a:off x="796474" y="3390900"/>
            <a:ext cx="707245" cy="1446550"/>
          </a:xfrm>
          <a:prstGeom prst="rect">
            <a:avLst/>
          </a:prstGeom>
          <a:noFill/>
        </p:spPr>
        <p:txBody>
          <a:bodyPr wrap="none" rtlCol="0">
            <a:spAutoFit/>
          </a:bodyPr>
          <a:lstStyle/>
          <a:p>
            <a:r>
              <a:rPr lang="en-US" sz="8800" b="1" dirty="0">
                <a:solidFill>
                  <a:srgbClr val="FF0000"/>
                </a:solidFill>
              </a:rPr>
              <a:t>?</a:t>
            </a:r>
          </a:p>
        </p:txBody>
      </p:sp>
      <p:sp>
        <p:nvSpPr>
          <p:cNvPr id="22" name="Arrow: Left 21">
            <a:extLst>
              <a:ext uri="{FF2B5EF4-FFF2-40B4-BE49-F238E27FC236}">
                <a16:creationId xmlns:a16="http://schemas.microsoft.com/office/drawing/2014/main" id="{59406D82-6805-906B-3F2E-49FCB059846C}"/>
              </a:ext>
            </a:extLst>
          </p:cNvPr>
          <p:cNvSpPr/>
          <p:nvPr/>
        </p:nvSpPr>
        <p:spPr>
          <a:xfrm rot="19493096">
            <a:off x="1935157" y="4164762"/>
            <a:ext cx="647795" cy="263556"/>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Left 23">
            <a:extLst>
              <a:ext uri="{FF2B5EF4-FFF2-40B4-BE49-F238E27FC236}">
                <a16:creationId xmlns:a16="http://schemas.microsoft.com/office/drawing/2014/main" id="{C5FEE6D6-7EC5-7B1C-A52B-8D574C4FB2A6}"/>
              </a:ext>
            </a:extLst>
          </p:cNvPr>
          <p:cNvSpPr/>
          <p:nvPr/>
        </p:nvSpPr>
        <p:spPr>
          <a:xfrm rot="12591505">
            <a:off x="4839041" y="4146196"/>
            <a:ext cx="647795" cy="263556"/>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Angry face with solid fill with solid fill">
            <a:extLst>
              <a:ext uri="{FF2B5EF4-FFF2-40B4-BE49-F238E27FC236}">
                <a16:creationId xmlns:a16="http://schemas.microsoft.com/office/drawing/2014/main" id="{9A1447A1-2C0A-AA1A-2C4D-94217E88322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699778" y="2830541"/>
            <a:ext cx="914400" cy="914400"/>
          </a:xfrm>
          <a:prstGeom prst="rect">
            <a:avLst/>
          </a:prstGeom>
        </p:spPr>
      </p:pic>
      <p:pic>
        <p:nvPicPr>
          <p:cNvPr id="25" name="Graphic 24" descr="Worried face with solid fill with solid fill">
            <a:extLst>
              <a:ext uri="{FF2B5EF4-FFF2-40B4-BE49-F238E27FC236}">
                <a16:creationId xmlns:a16="http://schemas.microsoft.com/office/drawing/2014/main" id="{F83A447C-951C-62C7-C74C-21E3F59EE78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100458" y="2820133"/>
            <a:ext cx="914400" cy="914400"/>
          </a:xfrm>
          <a:prstGeom prst="rect">
            <a:avLst/>
          </a:prstGeom>
        </p:spPr>
      </p:pic>
      <p:pic>
        <p:nvPicPr>
          <p:cNvPr id="27" name="Graphic 26" descr="Smiling face with solid fill with solid fill">
            <a:extLst>
              <a:ext uri="{FF2B5EF4-FFF2-40B4-BE49-F238E27FC236}">
                <a16:creationId xmlns:a16="http://schemas.microsoft.com/office/drawing/2014/main" id="{D65CB4D3-2E63-9757-A947-EBE14E1EBD26}"/>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3306367" y="3632855"/>
            <a:ext cx="914400" cy="914400"/>
          </a:xfrm>
          <a:prstGeom prst="rect">
            <a:avLst/>
          </a:prstGeom>
        </p:spPr>
      </p:pic>
      <p:pic>
        <p:nvPicPr>
          <p:cNvPr id="14" name="Audio 13">
            <a:hlinkClick r:id="" action="ppaction://media"/>
            <a:extLst>
              <a:ext uri="{FF2B5EF4-FFF2-40B4-BE49-F238E27FC236}">
                <a16:creationId xmlns:a16="http://schemas.microsoft.com/office/drawing/2014/main" id="{7E7E5B81-C2CC-2584-48F4-58094A23B16A}"/>
              </a:ext>
            </a:extLst>
          </p:cNvPr>
          <p:cNvPicPr>
            <a:picLocks noChangeAspect="1"/>
          </p:cNvPicPr>
          <p:nvPr>
            <a:audioFile r:link="rId3"/>
            <p:extLst>
              <p:ext uri="{DAA4B4D4-6D71-4841-9C94-3DE7FCFB9230}">
                <p14:media xmlns:p14="http://schemas.microsoft.com/office/powerpoint/2010/main" r:embed="rId2"/>
              </p:ext>
            </p:extLst>
          </p:nvPr>
        </p:nvPicPr>
        <p:blipFill>
          <a:blip r:embed="rId20"/>
          <a:srcRect l="-266613" t="-266613" r="-266613" b="-266613"/>
          <a:stretch>
            <a:fillRect/>
          </a:stretch>
        </p:blipFill>
        <p:spPr>
          <a:xfrm>
            <a:off x="15078456" y="7077456"/>
            <a:ext cx="3086100" cy="3086100"/>
          </a:xfrm>
          <a:prstGeom prst="ellipse">
            <a:avLst/>
          </a:prstGeom>
        </p:spPr>
      </p:pic>
      <p:grpSp>
        <p:nvGrpSpPr>
          <p:cNvPr id="2" name="Group 1">
            <a:extLst>
              <a:ext uri="{FF2B5EF4-FFF2-40B4-BE49-F238E27FC236}">
                <a16:creationId xmlns:a16="http://schemas.microsoft.com/office/drawing/2014/main" id="{99F77E89-15D9-E7A5-D5E2-F08DC47E6052}"/>
              </a:ext>
            </a:extLst>
          </p:cNvPr>
          <p:cNvGrpSpPr/>
          <p:nvPr/>
        </p:nvGrpSpPr>
        <p:grpSpPr>
          <a:xfrm>
            <a:off x="7008684" y="9258300"/>
            <a:ext cx="4260748" cy="593146"/>
            <a:chOff x="7013764" y="9270533"/>
            <a:chExt cx="4260748" cy="593146"/>
          </a:xfrm>
        </p:grpSpPr>
        <p:sp>
          <p:nvSpPr>
            <p:cNvPr id="12" name="Rectangle 11">
              <a:extLst>
                <a:ext uri="{FF2B5EF4-FFF2-40B4-BE49-F238E27FC236}">
                  <a16:creationId xmlns:a16="http://schemas.microsoft.com/office/drawing/2014/main" id="{2F6E6B12-6EB0-5539-E9F4-7C0060B3ECFB}"/>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TextBox 17">
              <a:extLst>
                <a:ext uri="{FF2B5EF4-FFF2-40B4-BE49-F238E27FC236}">
                  <a16:creationId xmlns:a16="http://schemas.microsoft.com/office/drawing/2014/main" id="{808F989C-309A-2FB6-C82C-61B1BF428276}"/>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21" name="Graphic 20" descr="Badge Copyright with solid fill">
              <a:extLst>
                <a:ext uri="{FF2B5EF4-FFF2-40B4-BE49-F238E27FC236}">
                  <a16:creationId xmlns:a16="http://schemas.microsoft.com/office/drawing/2014/main" id="{49067998-5F2D-4F96-8BFF-AD68525EFF5E}"/>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2454439152"/>
      </p:ext>
    </p:extLst>
  </p:cSld>
  <p:clrMapOvr>
    <a:masterClrMapping/>
  </p:clrMapOvr>
  <p:transition spd="slow" advTm="5782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fade">
                                      <p:cBhvr>
                                        <p:cTn id="11" dur="500"/>
                                        <p:tgtEl>
                                          <p:spTgt spid="1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xEl>
                                              <p:pRg st="1" end="1"/>
                                            </p:txEl>
                                          </p:spTgt>
                                        </p:tgtEl>
                                        <p:attrNameLst>
                                          <p:attrName>style.visibility</p:attrName>
                                        </p:attrNameLst>
                                      </p:cBhvr>
                                      <p:to>
                                        <p:strVal val="visible"/>
                                      </p:to>
                                    </p:set>
                                    <p:animEffect transition="in" filter="fade">
                                      <p:cBhvr>
                                        <p:cTn id="16" dur="500"/>
                                        <p:tgtEl>
                                          <p:spTgt spid="13">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500"/>
                                        <p:tgtEl>
                                          <p:spTgt spid="13">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fade">
                                      <p:cBhvr>
                                        <p:cTn id="22" dur="500"/>
                                        <p:tgtEl>
                                          <p:spTgt spid="13">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xEl>
                                              <p:pRg st="4" end="4"/>
                                            </p:txEl>
                                          </p:spTgt>
                                        </p:tgtEl>
                                        <p:attrNameLst>
                                          <p:attrName>style.visibility</p:attrName>
                                        </p:attrNameLst>
                                      </p:cBhvr>
                                      <p:to>
                                        <p:strVal val="visible"/>
                                      </p:to>
                                    </p:set>
                                    <p:animEffect transition="in" filter="fade">
                                      <p:cBhvr>
                                        <p:cTn id="25" dur="500"/>
                                        <p:tgtEl>
                                          <p:spTgt spid="1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xEl>
                                              <p:pRg st="6" end="6"/>
                                            </p:txEl>
                                          </p:spTgt>
                                        </p:tgtEl>
                                        <p:attrNameLst>
                                          <p:attrName>style.visibility</p:attrName>
                                        </p:attrNameLst>
                                      </p:cBhvr>
                                      <p:to>
                                        <p:strVal val="visible"/>
                                      </p:to>
                                    </p:set>
                                    <p:animEffect transition="in" filter="fade">
                                      <p:cBhvr>
                                        <p:cTn id="30" dur="500"/>
                                        <p:tgtEl>
                                          <p:spTgt spid="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4"/>
                </p:tgtEl>
              </p:cMediaNode>
            </p:audio>
          </p:childTnLst>
        </p:cTn>
      </p:par>
    </p:tnLst>
    <p:bldLst>
      <p:bldP spid="1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1075406" y="578169"/>
            <a:ext cx="16230600" cy="1430648"/>
          </a:xfrm>
          <a:prstGeom prst="rect">
            <a:avLst/>
          </a:prstGeom>
        </p:spPr>
        <p:txBody>
          <a:bodyPr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Common Myths</a:t>
            </a:r>
          </a:p>
        </p:txBody>
      </p:sp>
      <p:sp>
        <p:nvSpPr>
          <p:cNvPr id="7" name="TextBox 7"/>
          <p:cNvSpPr txBox="1"/>
          <p:nvPr/>
        </p:nvSpPr>
        <p:spPr>
          <a:xfrm>
            <a:off x="2564049" y="3173448"/>
            <a:ext cx="3878232" cy="679450"/>
          </a:xfrm>
          <a:prstGeom prst="rect">
            <a:avLst/>
          </a:prstGeom>
        </p:spPr>
        <p:txBody>
          <a:bodyPr lIns="0" tIns="0" rIns="0" bIns="0" rtlCol="0" anchor="t">
            <a:spAutoFit/>
          </a:bodyPr>
          <a:lstStyle/>
          <a:p>
            <a:pPr algn="l">
              <a:lnSpc>
                <a:spcPts val="5599"/>
              </a:lnSpc>
            </a:pPr>
            <a:r>
              <a:rPr lang="en-US" sz="3999" dirty="0">
                <a:solidFill>
                  <a:srgbClr val="000000"/>
                </a:solidFill>
                <a:latin typeface="Alatsi"/>
                <a:ea typeface="Alatsi"/>
                <a:cs typeface="Alatsi"/>
                <a:sym typeface="Alatsi"/>
              </a:rPr>
              <a:t>Meltdowns</a:t>
            </a:r>
          </a:p>
        </p:txBody>
      </p:sp>
      <p:sp>
        <p:nvSpPr>
          <p:cNvPr id="8" name="Freeform 8"/>
          <p:cNvSpPr/>
          <p:nvPr/>
        </p:nvSpPr>
        <p:spPr>
          <a:xfrm>
            <a:off x="11629538" y="-644820"/>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20" name="Group 20"/>
          <p:cNvGrpSpPr/>
          <p:nvPr/>
        </p:nvGrpSpPr>
        <p:grpSpPr>
          <a:xfrm>
            <a:off x="15859155" y="0"/>
            <a:ext cx="1562612" cy="1673225"/>
            <a:chOff x="0" y="0"/>
            <a:chExt cx="2083482" cy="2230967"/>
          </a:xfrm>
        </p:grpSpPr>
        <p:grpSp>
          <p:nvGrpSpPr>
            <p:cNvPr id="21" name="Group 21"/>
            <p:cNvGrpSpPr/>
            <p:nvPr/>
          </p:nvGrpSpPr>
          <p:grpSpPr>
            <a:xfrm>
              <a:off x="75599" y="0"/>
              <a:ext cx="1932284" cy="2230967"/>
              <a:chOff x="0" y="0"/>
              <a:chExt cx="703982" cy="812800"/>
            </a:xfrm>
          </p:grpSpPr>
          <p:sp>
            <p:nvSpPr>
              <p:cNvPr id="22" name="Freeform 22"/>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62DA60"/>
              </a:solidFill>
            </p:spPr>
            <p:txBody>
              <a:bodyPr/>
              <a:lstStyle/>
              <a:p>
                <a:endParaRPr lang="en-US"/>
              </a:p>
            </p:txBody>
          </p:sp>
          <p:sp>
            <p:nvSpPr>
              <p:cNvPr id="23" name="TextBox 23"/>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24" name="TextBox 24"/>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10</a:t>
              </a:r>
            </a:p>
          </p:txBody>
        </p:sp>
      </p:grpSp>
      <p:sp>
        <p:nvSpPr>
          <p:cNvPr id="25" name="Freeform 25"/>
          <p:cNvSpPr/>
          <p:nvPr/>
        </p:nvSpPr>
        <p:spPr>
          <a:xfrm>
            <a:off x="-2243137" y="-402279"/>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0" name="Speech Bubble: Rectangle with Corners Rounded 29">
            <a:extLst>
              <a:ext uri="{FF2B5EF4-FFF2-40B4-BE49-F238E27FC236}">
                <a16:creationId xmlns:a16="http://schemas.microsoft.com/office/drawing/2014/main" id="{437A852A-6505-80C3-9344-21E8425B410B}"/>
              </a:ext>
            </a:extLst>
          </p:cNvPr>
          <p:cNvSpPr/>
          <p:nvPr/>
        </p:nvSpPr>
        <p:spPr>
          <a:xfrm>
            <a:off x="3032284" y="2416566"/>
            <a:ext cx="3878232" cy="1740856"/>
          </a:xfrm>
          <a:prstGeom prst="wedgeRoundRectCallout">
            <a:avLst>
              <a:gd name="adj1" fmla="val -36611"/>
              <a:gd name="adj2" fmla="val 65717"/>
              <a:gd name="adj3" fmla="val 16667"/>
            </a:avLst>
          </a:prstGeom>
          <a:solidFill>
            <a:srgbClr val="7154C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9">
            <a:extLst>
              <a:ext uri="{FF2B5EF4-FFF2-40B4-BE49-F238E27FC236}">
                <a16:creationId xmlns:a16="http://schemas.microsoft.com/office/drawing/2014/main" id="{DA9E648C-E156-2513-E8B3-68F2616A8D0D}"/>
              </a:ext>
            </a:extLst>
          </p:cNvPr>
          <p:cNvSpPr txBox="1"/>
          <p:nvPr/>
        </p:nvSpPr>
        <p:spPr>
          <a:xfrm>
            <a:off x="3772763" y="2726908"/>
            <a:ext cx="2749540" cy="1348767"/>
          </a:xfrm>
          <a:prstGeom prst="rect">
            <a:avLst/>
          </a:prstGeom>
        </p:spPr>
        <p:txBody>
          <a:bodyPr wrap="square" lIns="0" tIns="0" rIns="0" bIns="0" rtlCol="0" anchor="t">
            <a:spAutoFit/>
          </a:bodyPr>
          <a:lstStyle/>
          <a:p>
            <a:pPr>
              <a:lnSpc>
                <a:spcPts val="5192"/>
              </a:lnSpc>
            </a:pPr>
            <a:r>
              <a:rPr lang="en-US" sz="5400" dirty="0">
                <a:solidFill>
                  <a:srgbClr val="FFFFFF"/>
                </a:solidFill>
                <a:latin typeface="Alatsi"/>
                <a:ea typeface="Alatsi"/>
                <a:cs typeface="Alatsi"/>
                <a:sym typeface="Alatsi"/>
              </a:rPr>
              <a:t>Just get over it!</a:t>
            </a:r>
          </a:p>
        </p:txBody>
      </p:sp>
      <p:sp>
        <p:nvSpPr>
          <p:cNvPr id="32" name="TextBox 9">
            <a:extLst>
              <a:ext uri="{FF2B5EF4-FFF2-40B4-BE49-F238E27FC236}">
                <a16:creationId xmlns:a16="http://schemas.microsoft.com/office/drawing/2014/main" id="{A7B9CBB5-33F0-13C7-D9DD-11AFE68D1F66}"/>
              </a:ext>
            </a:extLst>
          </p:cNvPr>
          <p:cNvSpPr txBox="1"/>
          <p:nvPr/>
        </p:nvSpPr>
        <p:spPr>
          <a:xfrm>
            <a:off x="842806" y="4572232"/>
            <a:ext cx="7320717" cy="4621137"/>
          </a:xfrm>
          <a:prstGeom prst="rect">
            <a:avLst/>
          </a:prstGeom>
        </p:spPr>
        <p:txBody>
          <a:bodyPr wrap="square" lIns="0" tIns="0" rIns="0" bIns="0" rtlCol="0" anchor="t">
            <a:spAutoFit/>
          </a:bodyPr>
          <a:lstStyle/>
          <a:p>
            <a:pPr marL="457200" indent="-457200" algn="l">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What people mean by this is to </a:t>
            </a:r>
            <a:r>
              <a:rPr lang="en-US" sz="2800" dirty="0">
                <a:solidFill>
                  <a:srgbClr val="7154CB"/>
                </a:solidFill>
                <a:latin typeface="Alatsi"/>
                <a:ea typeface="Alatsi"/>
                <a:cs typeface="Alatsi"/>
                <a:sym typeface="Alatsi"/>
              </a:rPr>
              <a:t>move on </a:t>
            </a:r>
            <a:r>
              <a:rPr lang="en-US" sz="2800" dirty="0">
                <a:solidFill>
                  <a:schemeClr val="bg1"/>
                </a:solidFill>
                <a:latin typeface="Alatsi"/>
                <a:ea typeface="Alatsi"/>
                <a:cs typeface="Alatsi"/>
                <a:sym typeface="Alatsi"/>
              </a:rPr>
              <a:t>from the </a:t>
            </a:r>
            <a:r>
              <a:rPr lang="en-US" sz="2800" dirty="0">
                <a:solidFill>
                  <a:srgbClr val="7154CB"/>
                </a:solidFill>
                <a:latin typeface="Alatsi"/>
                <a:ea typeface="Alatsi"/>
                <a:cs typeface="Alatsi"/>
                <a:sym typeface="Alatsi"/>
              </a:rPr>
              <a:t>emotion/topic/situation</a:t>
            </a:r>
          </a:p>
          <a:p>
            <a:pPr marL="457200" indent="-457200" algn="l">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This means taking the </a:t>
            </a:r>
            <a:r>
              <a:rPr lang="en-US" sz="2800" dirty="0">
                <a:solidFill>
                  <a:srgbClr val="62DA60"/>
                </a:solidFill>
                <a:latin typeface="Alatsi"/>
                <a:ea typeface="Alatsi"/>
                <a:cs typeface="Alatsi"/>
                <a:sym typeface="Alatsi"/>
              </a:rPr>
              <a:t>STEPS</a:t>
            </a:r>
            <a:r>
              <a:rPr lang="en-US" sz="2800" dirty="0">
                <a:solidFill>
                  <a:srgbClr val="FFFFFF"/>
                </a:solidFill>
                <a:latin typeface="Alatsi"/>
                <a:ea typeface="Alatsi"/>
                <a:cs typeface="Alatsi"/>
                <a:sym typeface="Alatsi"/>
              </a:rPr>
              <a:t> to </a:t>
            </a:r>
            <a:r>
              <a:rPr lang="en-US" sz="2800" dirty="0">
                <a:solidFill>
                  <a:srgbClr val="62DA60"/>
                </a:solidFill>
                <a:latin typeface="Alatsi"/>
                <a:ea typeface="Alatsi"/>
                <a:cs typeface="Alatsi"/>
                <a:sym typeface="Alatsi"/>
              </a:rPr>
              <a:t>CHANGE</a:t>
            </a:r>
            <a:r>
              <a:rPr lang="en-US" sz="2800" dirty="0">
                <a:solidFill>
                  <a:srgbClr val="FFFFFF"/>
                </a:solidFill>
                <a:latin typeface="Alatsi"/>
                <a:ea typeface="Alatsi"/>
                <a:cs typeface="Alatsi"/>
                <a:sym typeface="Alatsi"/>
              </a:rPr>
              <a:t> how you feel.</a:t>
            </a:r>
          </a:p>
          <a:p>
            <a:pPr marL="457200" indent="-457200" algn="l">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They mean to take </a:t>
            </a:r>
            <a:r>
              <a:rPr lang="en-US" sz="2800" dirty="0">
                <a:solidFill>
                  <a:srgbClr val="4D8BCE"/>
                </a:solidFill>
                <a:latin typeface="Alatsi"/>
                <a:ea typeface="Alatsi"/>
                <a:cs typeface="Alatsi"/>
                <a:sym typeface="Alatsi"/>
              </a:rPr>
              <a:t>responsibility or manage</a:t>
            </a:r>
          </a:p>
          <a:p>
            <a:pPr marL="457200" indent="-457200" algn="l">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They don’t mean to “switch it off” </a:t>
            </a:r>
            <a:endParaRPr lang="en-US" sz="2800" dirty="0">
              <a:solidFill>
                <a:srgbClr val="FFFFFF"/>
              </a:solidFill>
              <a:latin typeface="Alatsi"/>
              <a:ea typeface="Alatsi"/>
              <a:cs typeface="Alatsi"/>
            </a:endParaRPr>
          </a:p>
        </p:txBody>
      </p:sp>
      <p:sp>
        <p:nvSpPr>
          <p:cNvPr id="33" name="Speech Bubble: Rectangle with Corners Rounded 32">
            <a:extLst>
              <a:ext uri="{FF2B5EF4-FFF2-40B4-BE49-F238E27FC236}">
                <a16:creationId xmlns:a16="http://schemas.microsoft.com/office/drawing/2014/main" id="{42FAB654-434B-B077-D53B-68952077A0F4}"/>
              </a:ext>
            </a:extLst>
          </p:cNvPr>
          <p:cNvSpPr/>
          <p:nvPr/>
        </p:nvSpPr>
        <p:spPr>
          <a:xfrm>
            <a:off x="11419664" y="2352276"/>
            <a:ext cx="4038600" cy="1723400"/>
          </a:xfrm>
          <a:prstGeom prst="wedgeRoundRectCallout">
            <a:avLst>
              <a:gd name="adj1" fmla="val 40981"/>
              <a:gd name="adj2" fmla="val 64057"/>
              <a:gd name="adj3" fmla="val 16667"/>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9">
            <a:extLst>
              <a:ext uri="{FF2B5EF4-FFF2-40B4-BE49-F238E27FC236}">
                <a16:creationId xmlns:a16="http://schemas.microsoft.com/office/drawing/2014/main" id="{A11D9392-E079-C632-7226-881D51D5A920}"/>
              </a:ext>
            </a:extLst>
          </p:cNvPr>
          <p:cNvSpPr txBox="1"/>
          <p:nvPr/>
        </p:nvSpPr>
        <p:spPr>
          <a:xfrm>
            <a:off x="12091630" y="2612610"/>
            <a:ext cx="3293692" cy="1348767"/>
          </a:xfrm>
          <a:prstGeom prst="rect">
            <a:avLst/>
          </a:prstGeom>
        </p:spPr>
        <p:txBody>
          <a:bodyPr wrap="square" lIns="0" tIns="0" rIns="0" bIns="0" rtlCol="0" anchor="t">
            <a:spAutoFit/>
          </a:bodyPr>
          <a:lstStyle/>
          <a:p>
            <a:pPr>
              <a:lnSpc>
                <a:spcPts val="5192"/>
              </a:lnSpc>
            </a:pPr>
            <a:r>
              <a:rPr lang="en-US" sz="5400" dirty="0">
                <a:solidFill>
                  <a:srgbClr val="FFFFFF"/>
                </a:solidFill>
                <a:latin typeface="Alatsi"/>
                <a:ea typeface="Alatsi"/>
                <a:cs typeface="Alatsi"/>
                <a:sym typeface="Alatsi"/>
              </a:rPr>
              <a:t>It’s not a big deal.</a:t>
            </a:r>
          </a:p>
        </p:txBody>
      </p:sp>
      <p:sp>
        <p:nvSpPr>
          <p:cNvPr id="35" name="TextBox 9">
            <a:extLst>
              <a:ext uri="{FF2B5EF4-FFF2-40B4-BE49-F238E27FC236}">
                <a16:creationId xmlns:a16="http://schemas.microsoft.com/office/drawing/2014/main" id="{617110BE-D7EC-2D2E-A880-5FFC97056529}"/>
              </a:ext>
            </a:extLst>
          </p:cNvPr>
          <p:cNvSpPr txBox="1"/>
          <p:nvPr/>
        </p:nvSpPr>
        <p:spPr>
          <a:xfrm>
            <a:off x="9065952" y="4687649"/>
            <a:ext cx="8915400" cy="4390304"/>
          </a:xfrm>
          <a:prstGeom prst="rect">
            <a:avLst/>
          </a:prstGeom>
        </p:spPr>
        <p:txBody>
          <a:bodyPr wrap="square" lIns="0" tIns="0" rIns="0" bIns="0" rtlCol="0" anchor="t">
            <a:spAutoFit/>
          </a:bodyPr>
          <a:lstStyle/>
          <a:p>
            <a:pPr marL="457200" indent="-457200">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ADHD/ASD people </a:t>
            </a:r>
            <a:r>
              <a:rPr lang="en-US" sz="2800" dirty="0">
                <a:solidFill>
                  <a:srgbClr val="4D8BCE"/>
                </a:solidFill>
                <a:latin typeface="Alatsi"/>
                <a:ea typeface="Alatsi"/>
                <a:cs typeface="Alatsi"/>
                <a:sym typeface="Alatsi"/>
              </a:rPr>
              <a:t>experience the world differently </a:t>
            </a:r>
            <a:r>
              <a:rPr lang="en-US" sz="2800" dirty="0">
                <a:solidFill>
                  <a:srgbClr val="FFFFFF"/>
                </a:solidFill>
                <a:latin typeface="Alatsi"/>
                <a:ea typeface="Alatsi"/>
                <a:cs typeface="Alatsi"/>
                <a:sym typeface="Alatsi"/>
              </a:rPr>
              <a:t>from the average person</a:t>
            </a:r>
          </a:p>
          <a:p>
            <a:pPr marL="457200" indent="-457200">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This doesn’t make anyone better or worse inherently, just different.</a:t>
            </a:r>
          </a:p>
          <a:p>
            <a:pPr marL="457200" indent="-457200">
              <a:lnSpc>
                <a:spcPts val="5192"/>
              </a:lnSpc>
              <a:spcAft>
                <a:spcPts val="1800"/>
              </a:spcAft>
              <a:buFont typeface="Arial" panose="020B0604020202020204" pitchFamily="34" charset="0"/>
              <a:buChar char="•"/>
            </a:pPr>
            <a:r>
              <a:rPr lang="en-US" sz="2800" dirty="0">
                <a:solidFill>
                  <a:srgbClr val="FFFFFF"/>
                </a:solidFill>
                <a:latin typeface="Alatsi"/>
                <a:ea typeface="Alatsi"/>
                <a:cs typeface="Alatsi"/>
                <a:sym typeface="Alatsi"/>
              </a:rPr>
              <a:t>To you, it may </a:t>
            </a:r>
            <a:r>
              <a:rPr lang="en-US" sz="2800" dirty="0">
                <a:solidFill>
                  <a:srgbClr val="62DA60"/>
                </a:solidFill>
                <a:latin typeface="Alatsi"/>
                <a:ea typeface="Alatsi"/>
                <a:cs typeface="Alatsi"/>
                <a:sym typeface="Alatsi"/>
              </a:rPr>
              <a:t>FEEL HUGE</a:t>
            </a:r>
            <a:r>
              <a:rPr lang="en-US" sz="2800" dirty="0">
                <a:solidFill>
                  <a:srgbClr val="FFFFFF"/>
                </a:solidFill>
                <a:latin typeface="Alatsi"/>
                <a:ea typeface="Alatsi"/>
                <a:cs typeface="Alatsi"/>
                <a:sym typeface="Alatsi"/>
              </a:rPr>
              <a:t>! That’s okay. You can feel that big feeling and </a:t>
            </a:r>
            <a:r>
              <a:rPr lang="en-US" sz="2800" dirty="0">
                <a:solidFill>
                  <a:srgbClr val="7154CB"/>
                </a:solidFill>
                <a:latin typeface="Alatsi"/>
                <a:ea typeface="Alatsi"/>
                <a:cs typeface="Alatsi"/>
                <a:sym typeface="Alatsi"/>
              </a:rPr>
              <a:t>take steps to move forward.</a:t>
            </a:r>
          </a:p>
        </p:txBody>
      </p:sp>
      <p:sp>
        <p:nvSpPr>
          <p:cNvPr id="37" name="AutoShape 3">
            <a:extLst>
              <a:ext uri="{FF2B5EF4-FFF2-40B4-BE49-F238E27FC236}">
                <a16:creationId xmlns:a16="http://schemas.microsoft.com/office/drawing/2014/main" id="{429D9DA4-54B6-0219-E1C2-4DFD3F46DDE3}"/>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38" name="AutoShape 5">
            <a:extLst>
              <a:ext uri="{FF2B5EF4-FFF2-40B4-BE49-F238E27FC236}">
                <a16:creationId xmlns:a16="http://schemas.microsoft.com/office/drawing/2014/main" id="{6407DE10-3864-9942-E75F-77851DEE852C}"/>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pic>
        <p:nvPicPr>
          <p:cNvPr id="44" name="Audio 43">
            <a:hlinkClick r:id="" action="ppaction://media"/>
            <a:extLst>
              <a:ext uri="{FF2B5EF4-FFF2-40B4-BE49-F238E27FC236}">
                <a16:creationId xmlns:a16="http://schemas.microsoft.com/office/drawing/2014/main" id="{F62DD7FC-D67D-8949-31D5-A067A99740D0}"/>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266612" t="-266612" r="-266612" b="-266612"/>
          <a:stretch>
            <a:fillRect/>
          </a:stretch>
        </p:blipFill>
        <p:spPr>
          <a:xfrm>
            <a:off x="15078456" y="7077456"/>
            <a:ext cx="3086100" cy="3086100"/>
          </a:xfrm>
          <a:prstGeom prst="ellipse">
            <a:avLst/>
          </a:prstGeom>
        </p:spPr>
      </p:pic>
      <p:grpSp>
        <p:nvGrpSpPr>
          <p:cNvPr id="3" name="Group 2">
            <a:extLst>
              <a:ext uri="{FF2B5EF4-FFF2-40B4-BE49-F238E27FC236}">
                <a16:creationId xmlns:a16="http://schemas.microsoft.com/office/drawing/2014/main" id="{82D0EEAC-219C-C650-E0D6-C57947DAB8A1}"/>
              </a:ext>
            </a:extLst>
          </p:cNvPr>
          <p:cNvGrpSpPr/>
          <p:nvPr/>
        </p:nvGrpSpPr>
        <p:grpSpPr>
          <a:xfrm>
            <a:off x="7008684" y="9258300"/>
            <a:ext cx="4260748" cy="593146"/>
            <a:chOff x="7013764" y="9270533"/>
            <a:chExt cx="4260748" cy="593146"/>
          </a:xfrm>
        </p:grpSpPr>
        <p:sp>
          <p:nvSpPr>
            <p:cNvPr id="4" name="Rectangle 3">
              <a:extLst>
                <a:ext uri="{FF2B5EF4-FFF2-40B4-BE49-F238E27FC236}">
                  <a16:creationId xmlns:a16="http://schemas.microsoft.com/office/drawing/2014/main" id="{A4CC6DAD-7D41-CEAB-DF85-690BBF28DA57}"/>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17">
              <a:extLst>
                <a:ext uri="{FF2B5EF4-FFF2-40B4-BE49-F238E27FC236}">
                  <a16:creationId xmlns:a16="http://schemas.microsoft.com/office/drawing/2014/main" id="{B7BC1102-ED84-624D-35CA-8DD3E7BF8709}"/>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6" name="Graphic 5" descr="Badge Copyright with solid fill">
              <a:extLst>
                <a:ext uri="{FF2B5EF4-FFF2-40B4-BE49-F238E27FC236}">
                  <a16:creationId xmlns:a16="http://schemas.microsoft.com/office/drawing/2014/main" id="{1245DC45-0FD5-C7FF-78DD-30DC0E0A9F2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19316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500"/>
                                        <p:tgtEl>
                                          <p:spTgt spid="3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2">
                                            <p:txEl>
                                              <p:pRg st="0" end="0"/>
                                            </p:txEl>
                                          </p:spTgt>
                                        </p:tgtEl>
                                        <p:attrNameLst>
                                          <p:attrName>style.visibility</p:attrName>
                                        </p:attrNameLst>
                                      </p:cBhvr>
                                      <p:to>
                                        <p:strVal val="visible"/>
                                      </p:to>
                                    </p:set>
                                    <p:animEffect transition="in" filter="fade">
                                      <p:cBhvr>
                                        <p:cTn id="19" dur="500"/>
                                        <p:tgtEl>
                                          <p:spTgt spid="3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2">
                                            <p:txEl>
                                              <p:pRg st="1" end="1"/>
                                            </p:txEl>
                                          </p:spTgt>
                                        </p:tgtEl>
                                        <p:attrNameLst>
                                          <p:attrName>style.visibility</p:attrName>
                                        </p:attrNameLst>
                                      </p:cBhvr>
                                      <p:to>
                                        <p:strVal val="visible"/>
                                      </p:to>
                                    </p:set>
                                    <p:animEffect transition="in" filter="fade">
                                      <p:cBhvr>
                                        <p:cTn id="24" dur="500"/>
                                        <p:tgtEl>
                                          <p:spTgt spid="3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2">
                                            <p:txEl>
                                              <p:pRg st="2" end="2"/>
                                            </p:txEl>
                                          </p:spTgt>
                                        </p:tgtEl>
                                        <p:attrNameLst>
                                          <p:attrName>style.visibility</p:attrName>
                                        </p:attrNameLst>
                                      </p:cBhvr>
                                      <p:to>
                                        <p:strVal val="visible"/>
                                      </p:to>
                                    </p:set>
                                    <p:animEffect transition="in" filter="fade">
                                      <p:cBhvr>
                                        <p:cTn id="29" dur="500"/>
                                        <p:tgtEl>
                                          <p:spTgt spid="32">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2">
                                            <p:txEl>
                                              <p:pRg st="3" end="3"/>
                                            </p:txEl>
                                          </p:spTgt>
                                        </p:tgtEl>
                                        <p:attrNameLst>
                                          <p:attrName>style.visibility</p:attrName>
                                        </p:attrNameLst>
                                      </p:cBhvr>
                                      <p:to>
                                        <p:strVal val="visible"/>
                                      </p:to>
                                    </p:set>
                                    <p:animEffect transition="in" filter="fade">
                                      <p:cBhvr>
                                        <p:cTn id="34" dur="500"/>
                                        <p:tgtEl>
                                          <p:spTgt spid="3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5">
                                            <p:txEl>
                                              <p:pRg st="0" end="0"/>
                                            </p:txEl>
                                          </p:spTgt>
                                        </p:tgtEl>
                                        <p:attrNameLst>
                                          <p:attrName>style.visibility</p:attrName>
                                        </p:attrNameLst>
                                      </p:cBhvr>
                                      <p:to>
                                        <p:strVal val="visible"/>
                                      </p:to>
                                    </p:set>
                                    <p:animEffect transition="in" filter="fade">
                                      <p:cBhvr>
                                        <p:cTn id="47" dur="500"/>
                                        <p:tgtEl>
                                          <p:spTgt spid="35">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5">
                                            <p:txEl>
                                              <p:pRg st="1" end="1"/>
                                            </p:txEl>
                                          </p:spTgt>
                                        </p:tgtEl>
                                        <p:attrNameLst>
                                          <p:attrName>style.visibility</p:attrName>
                                        </p:attrNameLst>
                                      </p:cBhvr>
                                      <p:to>
                                        <p:strVal val="visible"/>
                                      </p:to>
                                    </p:set>
                                    <p:animEffect transition="in" filter="fade">
                                      <p:cBhvr>
                                        <p:cTn id="52" dur="500"/>
                                        <p:tgtEl>
                                          <p:spTgt spid="35">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5">
                                            <p:txEl>
                                              <p:pRg st="2" end="2"/>
                                            </p:txEl>
                                          </p:spTgt>
                                        </p:tgtEl>
                                        <p:attrNameLst>
                                          <p:attrName>style.visibility</p:attrName>
                                        </p:attrNameLst>
                                      </p:cBhvr>
                                      <p:to>
                                        <p:strVal val="visible"/>
                                      </p:to>
                                    </p:set>
                                    <p:animEffect transition="in" filter="fade">
                                      <p:cBhvr>
                                        <p:cTn id="57" dur="500"/>
                                        <p:tgtEl>
                                          <p:spTgt spid="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8" fill="hold" display="0">
                  <p:stCondLst>
                    <p:cond delay="indefinite"/>
                  </p:stCondLst>
                  <p:endCondLst>
                    <p:cond evt="onStopAudio" delay="0">
                      <p:tgtEl>
                        <p:sldTgt/>
                      </p:tgtEl>
                    </p:cond>
                  </p:endCondLst>
                </p:cTn>
                <p:tgtEl>
                  <p:spTgt spid="44"/>
                </p:tgtEl>
              </p:cMediaNode>
            </p:audio>
          </p:childTnLst>
        </p:cTn>
      </p:par>
    </p:tnLst>
    <p:bldLst>
      <p:bldP spid="30" grpId="0" animBg="1"/>
      <p:bldP spid="31" grpId="0"/>
      <p:bldP spid="32" grpId="0" build="p"/>
      <p:bldP spid="33" grpId="0" animBg="1"/>
      <p:bldP spid="34" grpId="0"/>
      <p:bldP spid="3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069422F-746B-A01A-7F13-B8CDB87ED006}"/>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F4065185-361E-338E-301F-F9AC2B41067A}"/>
              </a:ext>
            </a:extLst>
          </p:cNvPr>
          <p:cNvSpPr txBox="1"/>
          <p:nvPr/>
        </p:nvSpPr>
        <p:spPr>
          <a:xfrm>
            <a:off x="5680735" y="2931920"/>
            <a:ext cx="10680432" cy="6045886"/>
          </a:xfrm>
          <a:prstGeom prst="rect">
            <a:avLst/>
          </a:prstGeom>
        </p:spPr>
        <p:txBody>
          <a:bodyPr wrap="square" lIns="0" tIns="0" rIns="0" bIns="0" rtlCol="0" anchor="t">
            <a:spAutoFit/>
          </a:bodyPr>
          <a:lstStyle/>
          <a:p>
            <a:pPr algn="ctr">
              <a:lnSpc>
                <a:spcPts val="11899"/>
              </a:lnSpc>
            </a:pPr>
            <a:r>
              <a:rPr lang="en-US" sz="9600" dirty="0">
                <a:solidFill>
                  <a:srgbClr val="FFFFFF"/>
                </a:solidFill>
                <a:latin typeface="Alatsi"/>
                <a:ea typeface="Alatsi"/>
                <a:cs typeface="Alatsi"/>
                <a:sym typeface="Alatsi"/>
              </a:rPr>
              <a:t>How to</a:t>
            </a:r>
          </a:p>
          <a:p>
            <a:pPr algn="ctr">
              <a:lnSpc>
                <a:spcPts val="11899"/>
              </a:lnSpc>
            </a:pPr>
            <a:r>
              <a:rPr lang="en-US" sz="9600" dirty="0">
                <a:solidFill>
                  <a:srgbClr val="FFFFFF"/>
                </a:solidFill>
                <a:latin typeface="Alatsi"/>
                <a:ea typeface="Alatsi"/>
                <a:cs typeface="Alatsi"/>
              </a:rPr>
              <a:t>Emotionally Regulate?</a:t>
            </a:r>
          </a:p>
          <a:p>
            <a:pPr algn="ctr">
              <a:lnSpc>
                <a:spcPts val="11899"/>
              </a:lnSpc>
            </a:pPr>
            <a:endParaRPr lang="en-US" sz="9600" dirty="0">
              <a:solidFill>
                <a:srgbClr val="FFFFFF"/>
              </a:solidFill>
              <a:latin typeface="Alatsi"/>
              <a:ea typeface="Alatsi"/>
              <a:cs typeface="Alatsi"/>
              <a:sym typeface="Alatsi"/>
            </a:endParaRPr>
          </a:p>
        </p:txBody>
      </p:sp>
      <p:sp>
        <p:nvSpPr>
          <p:cNvPr id="8" name="Freeform 8">
            <a:extLst>
              <a:ext uri="{FF2B5EF4-FFF2-40B4-BE49-F238E27FC236}">
                <a16:creationId xmlns:a16="http://schemas.microsoft.com/office/drawing/2014/main" id="{7906A5CB-114E-6FCD-71BD-1078C835F73B}"/>
              </a:ext>
            </a:extLst>
          </p:cNvPr>
          <p:cNvSpPr/>
          <p:nvPr/>
        </p:nvSpPr>
        <p:spPr>
          <a:xfrm>
            <a:off x="11125200" y="-668449"/>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0011BD44-32A6-5B72-9DA9-C637D8C3D417}"/>
              </a:ext>
            </a:extLst>
          </p:cNvPr>
          <p:cNvSpPr/>
          <p:nvPr/>
        </p:nvSpPr>
        <p:spPr>
          <a:xfrm>
            <a:off x="4629601" y="8364850"/>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pic>
        <p:nvPicPr>
          <p:cNvPr id="14" name="Graphic 13" descr="List with solid fill">
            <a:extLst>
              <a:ext uri="{FF2B5EF4-FFF2-40B4-BE49-F238E27FC236}">
                <a16:creationId xmlns:a16="http://schemas.microsoft.com/office/drawing/2014/main" id="{BF7D3771-8F4D-2633-F9A0-A6B7689EB3B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206678" y="558249"/>
            <a:ext cx="2502170" cy="2502170"/>
          </a:xfrm>
          <a:prstGeom prst="rect">
            <a:avLst/>
          </a:prstGeom>
        </p:spPr>
      </p:pic>
      <p:grpSp>
        <p:nvGrpSpPr>
          <p:cNvPr id="35" name="Group 2">
            <a:extLst>
              <a:ext uri="{FF2B5EF4-FFF2-40B4-BE49-F238E27FC236}">
                <a16:creationId xmlns:a16="http://schemas.microsoft.com/office/drawing/2014/main" id="{DD526915-936C-8E7D-CC6E-48F191D7CEFB}"/>
              </a:ext>
            </a:extLst>
          </p:cNvPr>
          <p:cNvGrpSpPr/>
          <p:nvPr/>
        </p:nvGrpSpPr>
        <p:grpSpPr>
          <a:xfrm>
            <a:off x="2095839" y="0"/>
            <a:ext cx="2095839" cy="10287000"/>
            <a:chOff x="0" y="0"/>
            <a:chExt cx="551990" cy="2709333"/>
          </a:xfrm>
        </p:grpSpPr>
        <p:sp>
          <p:nvSpPr>
            <p:cNvPr id="36" name="Freeform 3">
              <a:extLst>
                <a:ext uri="{FF2B5EF4-FFF2-40B4-BE49-F238E27FC236}">
                  <a16:creationId xmlns:a16="http://schemas.microsoft.com/office/drawing/2014/main" id="{0B60AA30-ABED-2BC2-D4D6-ED8E5D2EF76F}"/>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7154CB"/>
            </a:solidFill>
          </p:spPr>
          <p:txBody>
            <a:bodyPr/>
            <a:lstStyle/>
            <a:p>
              <a:endParaRPr lang="en-US"/>
            </a:p>
          </p:txBody>
        </p:sp>
        <p:sp>
          <p:nvSpPr>
            <p:cNvPr id="37" name="TextBox 4">
              <a:extLst>
                <a:ext uri="{FF2B5EF4-FFF2-40B4-BE49-F238E27FC236}">
                  <a16:creationId xmlns:a16="http://schemas.microsoft.com/office/drawing/2014/main" id="{F88CDC7F-025D-2356-5582-4D0E29F4D530}"/>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grpSp>
        <p:nvGrpSpPr>
          <p:cNvPr id="38" name="Group 5">
            <a:extLst>
              <a:ext uri="{FF2B5EF4-FFF2-40B4-BE49-F238E27FC236}">
                <a16:creationId xmlns:a16="http://schemas.microsoft.com/office/drawing/2014/main" id="{A91EC977-7440-9F39-E089-89A648189957}"/>
              </a:ext>
            </a:extLst>
          </p:cNvPr>
          <p:cNvGrpSpPr/>
          <p:nvPr/>
        </p:nvGrpSpPr>
        <p:grpSpPr>
          <a:xfrm>
            <a:off x="1047919" y="0"/>
            <a:ext cx="2095839" cy="10287000"/>
            <a:chOff x="0" y="0"/>
            <a:chExt cx="551990" cy="2709333"/>
          </a:xfrm>
        </p:grpSpPr>
        <p:sp>
          <p:nvSpPr>
            <p:cNvPr id="39" name="Freeform 6">
              <a:extLst>
                <a:ext uri="{FF2B5EF4-FFF2-40B4-BE49-F238E27FC236}">
                  <a16:creationId xmlns:a16="http://schemas.microsoft.com/office/drawing/2014/main" id="{EFEA3C3C-6C4F-7C6F-0661-9FB2C584327B}"/>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62DA60"/>
            </a:solidFill>
          </p:spPr>
          <p:txBody>
            <a:bodyPr/>
            <a:lstStyle/>
            <a:p>
              <a:endParaRPr lang="en-US"/>
            </a:p>
          </p:txBody>
        </p:sp>
        <p:sp>
          <p:nvSpPr>
            <p:cNvPr id="40" name="TextBox 7">
              <a:extLst>
                <a:ext uri="{FF2B5EF4-FFF2-40B4-BE49-F238E27FC236}">
                  <a16:creationId xmlns:a16="http://schemas.microsoft.com/office/drawing/2014/main" id="{F10D7BA0-66F2-75D2-482C-666FC13777E9}"/>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grpSp>
        <p:nvGrpSpPr>
          <p:cNvPr id="41" name="Group 8">
            <a:extLst>
              <a:ext uri="{FF2B5EF4-FFF2-40B4-BE49-F238E27FC236}">
                <a16:creationId xmlns:a16="http://schemas.microsoft.com/office/drawing/2014/main" id="{B32A8A75-497C-412F-8784-6D9232589925}"/>
              </a:ext>
            </a:extLst>
          </p:cNvPr>
          <p:cNvGrpSpPr/>
          <p:nvPr/>
        </p:nvGrpSpPr>
        <p:grpSpPr>
          <a:xfrm>
            <a:off x="0" y="0"/>
            <a:ext cx="2095839" cy="10287000"/>
            <a:chOff x="0" y="0"/>
            <a:chExt cx="551990" cy="2709333"/>
          </a:xfrm>
        </p:grpSpPr>
        <p:sp>
          <p:nvSpPr>
            <p:cNvPr id="42" name="Freeform 9">
              <a:extLst>
                <a:ext uri="{FF2B5EF4-FFF2-40B4-BE49-F238E27FC236}">
                  <a16:creationId xmlns:a16="http://schemas.microsoft.com/office/drawing/2014/main" id="{FE46D73F-EA8E-DFC7-EC8F-A276444125A3}"/>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FFFFFF"/>
            </a:solidFill>
          </p:spPr>
          <p:txBody>
            <a:bodyPr/>
            <a:lstStyle/>
            <a:p>
              <a:endParaRPr lang="en-US"/>
            </a:p>
          </p:txBody>
        </p:sp>
        <p:sp>
          <p:nvSpPr>
            <p:cNvPr id="43" name="TextBox 10">
              <a:extLst>
                <a:ext uri="{FF2B5EF4-FFF2-40B4-BE49-F238E27FC236}">
                  <a16:creationId xmlns:a16="http://schemas.microsoft.com/office/drawing/2014/main" id="{8CEC2C6B-725A-AA4E-93CE-E9A7DDFE938B}"/>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pic>
        <p:nvPicPr>
          <p:cNvPr id="4" name="Graphic 3" descr="Hammer with solid fill">
            <a:extLst>
              <a:ext uri="{FF2B5EF4-FFF2-40B4-BE49-F238E27FC236}">
                <a16:creationId xmlns:a16="http://schemas.microsoft.com/office/drawing/2014/main" id="{7BBAAF71-D6D8-A6BE-9757-E7AD19E9D25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333099" y="1720782"/>
            <a:ext cx="1609095" cy="1609095"/>
          </a:xfrm>
          <a:prstGeom prst="rect">
            <a:avLst/>
          </a:prstGeom>
        </p:spPr>
      </p:pic>
      <p:pic>
        <p:nvPicPr>
          <p:cNvPr id="6" name="Graphic 5" descr="Wrench with solid fill">
            <a:extLst>
              <a:ext uri="{FF2B5EF4-FFF2-40B4-BE49-F238E27FC236}">
                <a16:creationId xmlns:a16="http://schemas.microsoft.com/office/drawing/2014/main" id="{7F56E4D9-E263-1562-387C-9C13F013068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5221797">
            <a:off x="6628731" y="2549509"/>
            <a:ext cx="1324106" cy="1324106"/>
          </a:xfrm>
          <a:prstGeom prst="rect">
            <a:avLst/>
          </a:prstGeom>
        </p:spPr>
      </p:pic>
      <p:pic>
        <p:nvPicPr>
          <p:cNvPr id="10" name="Graphic 9" descr="Screwdriver with solid fill">
            <a:extLst>
              <a:ext uri="{FF2B5EF4-FFF2-40B4-BE49-F238E27FC236}">
                <a16:creationId xmlns:a16="http://schemas.microsoft.com/office/drawing/2014/main" id="{6161BEB4-506B-7C12-9249-1CE73B9A876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10800000">
            <a:off x="6957194" y="1041936"/>
            <a:ext cx="1325711" cy="1325711"/>
          </a:xfrm>
          <a:prstGeom prst="rect">
            <a:avLst/>
          </a:prstGeom>
        </p:spPr>
      </p:pic>
      <p:pic>
        <p:nvPicPr>
          <p:cNvPr id="5" name="Picture 4" descr="A light bulb with a symbol of infinity&#10;&#10;AI-generated content may be incorrect.">
            <a:extLst>
              <a:ext uri="{FF2B5EF4-FFF2-40B4-BE49-F238E27FC236}">
                <a16:creationId xmlns:a16="http://schemas.microsoft.com/office/drawing/2014/main" id="{CF9AAC98-0325-8D2D-8AF4-1F44C675BA0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4746224" y="6759050"/>
            <a:ext cx="3211599" cy="3211599"/>
          </a:xfrm>
          <a:prstGeom prst="flowChartConnector">
            <a:avLst/>
          </a:prstGeom>
        </p:spPr>
      </p:pic>
      <p:pic>
        <p:nvPicPr>
          <p:cNvPr id="11" name="Audio 10">
            <a:hlinkClick r:id="" action="ppaction://media"/>
            <a:extLst>
              <a:ext uri="{FF2B5EF4-FFF2-40B4-BE49-F238E27FC236}">
                <a16:creationId xmlns:a16="http://schemas.microsoft.com/office/drawing/2014/main" id="{DCD4E01A-BAF1-3E01-E332-DA7AA156A2EF}"/>
              </a:ext>
            </a:extLst>
          </p:cNvPr>
          <p:cNvPicPr>
            <a:picLocks noChangeAspect="1"/>
          </p:cNvPicPr>
          <p:nvPr>
            <a:audioFile r:link="rId3"/>
            <p:extLst>
              <p:ext uri="{DAA4B4D4-6D71-4841-9C94-3DE7FCFB9230}">
                <p14:media xmlns:p14="http://schemas.microsoft.com/office/powerpoint/2010/main" r:embed="rId2"/>
              </p:ext>
            </p:extLst>
          </p:nvPr>
        </p:nvPicPr>
        <p:blipFill>
          <a:blip r:embed="rId17"/>
          <a:srcRect l="-266613" t="-266613" r="-266613" b="-266613"/>
          <a:stretch>
            <a:fillRect/>
          </a:stretch>
        </p:blipFill>
        <p:spPr>
          <a:xfrm>
            <a:off x="15078456" y="7077456"/>
            <a:ext cx="3086100" cy="3086100"/>
          </a:xfrm>
          <a:prstGeom prst="ellipse">
            <a:avLst/>
          </a:prstGeom>
        </p:spPr>
      </p:pic>
      <p:grpSp>
        <p:nvGrpSpPr>
          <p:cNvPr id="3" name="Group 2">
            <a:extLst>
              <a:ext uri="{FF2B5EF4-FFF2-40B4-BE49-F238E27FC236}">
                <a16:creationId xmlns:a16="http://schemas.microsoft.com/office/drawing/2014/main" id="{DD2CBBC9-9114-2ABE-5AA3-A312A4909D2F}"/>
              </a:ext>
            </a:extLst>
          </p:cNvPr>
          <p:cNvGrpSpPr/>
          <p:nvPr/>
        </p:nvGrpSpPr>
        <p:grpSpPr>
          <a:xfrm rot="5400000">
            <a:off x="15731683" y="4146822"/>
            <a:ext cx="4260748" cy="593146"/>
            <a:chOff x="7013764" y="9270533"/>
            <a:chExt cx="4260748" cy="593146"/>
          </a:xfrm>
        </p:grpSpPr>
        <p:sp>
          <p:nvSpPr>
            <p:cNvPr id="7" name="Rectangle 6">
              <a:extLst>
                <a:ext uri="{FF2B5EF4-FFF2-40B4-BE49-F238E27FC236}">
                  <a16:creationId xmlns:a16="http://schemas.microsoft.com/office/drawing/2014/main" id="{98223012-7198-8285-4C89-6CBAAAB241A9}"/>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TextBox 17">
              <a:extLst>
                <a:ext uri="{FF2B5EF4-FFF2-40B4-BE49-F238E27FC236}">
                  <a16:creationId xmlns:a16="http://schemas.microsoft.com/office/drawing/2014/main" id="{26EDC245-DC8B-DD37-6E80-CDA755C8801E}"/>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3" name="Graphic 12" descr="Badge Copyright with solid fill">
              <a:extLst>
                <a:ext uri="{FF2B5EF4-FFF2-40B4-BE49-F238E27FC236}">
                  <a16:creationId xmlns:a16="http://schemas.microsoft.com/office/drawing/2014/main" id="{138094F9-B7F1-389D-7C25-EF80DAA3C04E}"/>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2608970669"/>
      </p:ext>
    </p:extLst>
  </p:cSld>
  <p:clrMapOvr>
    <a:masterClrMapping/>
  </p:clrMapOvr>
  <p:transition spd="slow" advTm="4066">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1"/>
                </p:tgtEl>
              </p:cMediaNode>
            </p:audio>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 name="TextBox 3"/>
          <p:cNvSpPr txBox="1"/>
          <p:nvPr/>
        </p:nvSpPr>
        <p:spPr>
          <a:xfrm>
            <a:off x="1687205" y="3725391"/>
            <a:ext cx="7315200" cy="6122189"/>
          </a:xfrm>
          <a:prstGeom prst="rect">
            <a:avLst/>
          </a:prstGeom>
        </p:spPr>
        <p:txBody>
          <a:bodyPr wrap="square" lIns="0" tIns="0" rIns="0" bIns="0" rtlCol="0" anchor="t">
            <a:spAutoFit/>
          </a:bodyPr>
          <a:lstStyle/>
          <a:p>
            <a:pPr marL="457200" indent="-457200">
              <a:lnSpc>
                <a:spcPts val="4322"/>
              </a:lnSpc>
              <a:buFont typeface="Arial" panose="020B0604020202020204" pitchFamily="34" charset="0"/>
              <a:buChar char="•"/>
            </a:pPr>
            <a:r>
              <a:rPr lang="en-US" sz="3200" dirty="0">
                <a:solidFill>
                  <a:srgbClr val="FFFFFF"/>
                </a:solidFill>
                <a:latin typeface="Alatsi"/>
                <a:ea typeface="Alatsi"/>
                <a:cs typeface="Alatsi"/>
                <a:sym typeface="Alatsi"/>
              </a:rPr>
              <a:t>Our goal is to return to our </a:t>
            </a:r>
            <a:r>
              <a:rPr lang="en-US" sz="3200" dirty="0">
                <a:solidFill>
                  <a:srgbClr val="62DA60"/>
                </a:solidFill>
                <a:latin typeface="Alatsi"/>
                <a:ea typeface="Alatsi"/>
                <a:cs typeface="Alatsi"/>
                <a:sym typeface="Alatsi"/>
              </a:rPr>
              <a:t>baseline</a:t>
            </a:r>
            <a:r>
              <a:rPr lang="en-US" sz="3200" dirty="0">
                <a:solidFill>
                  <a:srgbClr val="FFFFFF"/>
                </a:solidFill>
                <a:latin typeface="Alatsi"/>
                <a:ea typeface="Alatsi"/>
                <a:cs typeface="Alatsi"/>
                <a:sym typeface="Alatsi"/>
              </a:rPr>
              <a:t> or how you feel in your </a:t>
            </a:r>
            <a:r>
              <a:rPr lang="en-US" sz="3200" dirty="0">
                <a:solidFill>
                  <a:srgbClr val="4D8BCE"/>
                </a:solidFill>
                <a:latin typeface="Alatsi"/>
                <a:ea typeface="Alatsi"/>
                <a:cs typeface="Alatsi"/>
                <a:sym typeface="Alatsi"/>
              </a:rPr>
              <a:t>neutral</a:t>
            </a:r>
            <a:r>
              <a:rPr lang="en-US" sz="3200" dirty="0">
                <a:solidFill>
                  <a:srgbClr val="FFFFFF"/>
                </a:solidFill>
                <a:latin typeface="Alatsi"/>
                <a:ea typeface="Alatsi"/>
                <a:cs typeface="Alatsi"/>
                <a:sym typeface="Alatsi"/>
              </a:rPr>
              <a:t> state</a:t>
            </a:r>
          </a:p>
          <a:p>
            <a:pPr marL="457200" indent="-457200">
              <a:lnSpc>
                <a:spcPts val="4322"/>
              </a:lnSpc>
              <a:buFont typeface="Arial" panose="020B0604020202020204" pitchFamily="34" charset="0"/>
              <a:buChar char="•"/>
            </a:pPr>
            <a:endParaRPr lang="en-US" sz="3200" dirty="0">
              <a:solidFill>
                <a:srgbClr val="FFFFFF"/>
              </a:solidFill>
              <a:latin typeface="Alatsi"/>
              <a:ea typeface="Alatsi"/>
              <a:cs typeface="Alatsi"/>
              <a:sym typeface="Alatsi"/>
            </a:endParaRPr>
          </a:p>
          <a:p>
            <a:pPr marL="457200" indent="-457200">
              <a:lnSpc>
                <a:spcPts val="4322"/>
              </a:lnSpc>
              <a:buFont typeface="Arial" panose="020B0604020202020204" pitchFamily="34" charset="0"/>
              <a:buChar char="•"/>
            </a:pPr>
            <a:r>
              <a:rPr lang="en-US" sz="3200" dirty="0">
                <a:solidFill>
                  <a:srgbClr val="FFFFFF"/>
                </a:solidFill>
                <a:latin typeface="Alatsi"/>
                <a:ea typeface="Alatsi"/>
                <a:cs typeface="Alatsi"/>
                <a:sym typeface="Alatsi"/>
              </a:rPr>
              <a:t>Everyone has a different </a:t>
            </a:r>
            <a:r>
              <a:rPr lang="en-US" sz="3200" dirty="0">
                <a:solidFill>
                  <a:srgbClr val="62DA60"/>
                </a:solidFill>
                <a:latin typeface="Alatsi"/>
                <a:ea typeface="Alatsi"/>
                <a:cs typeface="Alatsi"/>
                <a:sym typeface="Alatsi"/>
              </a:rPr>
              <a:t>Baseline</a:t>
            </a:r>
          </a:p>
          <a:p>
            <a:pPr marL="457200" indent="-457200">
              <a:lnSpc>
                <a:spcPts val="4322"/>
              </a:lnSpc>
              <a:buFont typeface="Arial" panose="020B0604020202020204" pitchFamily="34" charset="0"/>
              <a:buChar char="•"/>
            </a:pPr>
            <a:endParaRPr lang="en-US" sz="3200" dirty="0">
              <a:solidFill>
                <a:srgbClr val="FFFFFF"/>
              </a:solidFill>
              <a:latin typeface="Alatsi"/>
              <a:ea typeface="Alatsi"/>
              <a:cs typeface="Alatsi"/>
              <a:sym typeface="Alatsi"/>
            </a:endParaRPr>
          </a:p>
          <a:p>
            <a:pPr marL="457200" indent="-457200">
              <a:lnSpc>
                <a:spcPts val="4322"/>
              </a:lnSpc>
              <a:buFont typeface="Arial" panose="020B0604020202020204" pitchFamily="34" charset="0"/>
              <a:buChar char="•"/>
            </a:pPr>
            <a:r>
              <a:rPr lang="en-US" sz="3200" dirty="0">
                <a:solidFill>
                  <a:srgbClr val="FFFFFF"/>
                </a:solidFill>
                <a:latin typeface="Alatsi"/>
                <a:ea typeface="Alatsi"/>
                <a:cs typeface="Alatsi"/>
                <a:sym typeface="Alatsi"/>
              </a:rPr>
              <a:t>Many different things in life will bring your emotions up or down, but </a:t>
            </a:r>
            <a:r>
              <a:rPr lang="en-US" sz="3200" dirty="0">
                <a:solidFill>
                  <a:srgbClr val="7154CB"/>
                </a:solidFill>
                <a:latin typeface="Alatsi"/>
                <a:ea typeface="Alatsi"/>
                <a:cs typeface="Alatsi"/>
                <a:sym typeface="Alatsi"/>
              </a:rPr>
              <a:t>the goal is to ALWAYS return to your baseline.</a:t>
            </a:r>
          </a:p>
          <a:p>
            <a:pPr>
              <a:lnSpc>
                <a:spcPts val="4322"/>
              </a:lnSpc>
            </a:pPr>
            <a:endParaRPr lang="en-US" sz="3200" dirty="0">
              <a:solidFill>
                <a:srgbClr val="FFFFFF"/>
              </a:solidFill>
              <a:latin typeface="Alatsi"/>
              <a:ea typeface="Alatsi"/>
              <a:cs typeface="Alatsi"/>
              <a:sym typeface="Alatsi"/>
            </a:endParaRPr>
          </a:p>
          <a:p>
            <a:pPr algn="l">
              <a:lnSpc>
                <a:spcPts val="5192"/>
              </a:lnSpc>
            </a:pPr>
            <a:endParaRPr lang="en-US" sz="3200" dirty="0">
              <a:solidFill>
                <a:srgbClr val="FFFFFF"/>
              </a:solidFill>
              <a:latin typeface="Alatsi"/>
              <a:ea typeface="Alatsi"/>
              <a:cs typeface="Alatsi"/>
              <a:sym typeface="Alatsi"/>
            </a:endParaRPr>
          </a:p>
        </p:txBody>
      </p:sp>
      <p:sp>
        <p:nvSpPr>
          <p:cNvPr id="7" name="TextBox 7"/>
          <p:cNvSpPr txBox="1"/>
          <p:nvPr/>
        </p:nvSpPr>
        <p:spPr>
          <a:xfrm>
            <a:off x="2553980" y="2618098"/>
            <a:ext cx="6590020" cy="670833"/>
          </a:xfrm>
          <a:prstGeom prst="rect">
            <a:avLst/>
          </a:prstGeom>
        </p:spPr>
        <p:txBody>
          <a:bodyPr lIns="0" tIns="0" rIns="0" bIns="0" rtlCol="0" anchor="t">
            <a:spAutoFit/>
          </a:bodyPr>
          <a:lstStyle/>
          <a:p>
            <a:pPr algn="l">
              <a:lnSpc>
                <a:spcPts val="5487"/>
              </a:lnSpc>
            </a:pPr>
            <a:r>
              <a:rPr lang="en-US" sz="3919" dirty="0">
                <a:solidFill>
                  <a:srgbClr val="000000"/>
                </a:solidFill>
                <a:latin typeface="Alatsi"/>
                <a:ea typeface="Alatsi"/>
                <a:cs typeface="Alatsi"/>
                <a:sym typeface="Alatsi"/>
              </a:rPr>
              <a:t>Qualitative Method</a:t>
            </a:r>
          </a:p>
        </p:txBody>
      </p:sp>
      <p:grpSp>
        <p:nvGrpSpPr>
          <p:cNvPr id="14" name="Group 14"/>
          <p:cNvGrpSpPr/>
          <p:nvPr/>
        </p:nvGrpSpPr>
        <p:grpSpPr>
          <a:xfrm>
            <a:off x="15859155" y="0"/>
            <a:ext cx="1562612" cy="1673225"/>
            <a:chOff x="0" y="0"/>
            <a:chExt cx="2083482" cy="2230967"/>
          </a:xfrm>
        </p:grpSpPr>
        <p:grpSp>
          <p:nvGrpSpPr>
            <p:cNvPr id="15" name="Group 15"/>
            <p:cNvGrpSpPr/>
            <p:nvPr/>
          </p:nvGrpSpPr>
          <p:grpSpPr>
            <a:xfrm>
              <a:off x="75599" y="0"/>
              <a:ext cx="1932284" cy="2230967"/>
              <a:chOff x="0" y="0"/>
              <a:chExt cx="703982" cy="812800"/>
            </a:xfrm>
          </p:grpSpPr>
          <p:sp>
            <p:nvSpPr>
              <p:cNvPr id="16" name="Freeform 16"/>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62DA60"/>
              </a:solidFill>
            </p:spPr>
            <p:txBody>
              <a:bodyPr/>
              <a:lstStyle/>
              <a:p>
                <a:endParaRPr lang="en-US"/>
              </a:p>
            </p:txBody>
          </p:sp>
          <p:sp>
            <p:nvSpPr>
              <p:cNvPr id="17" name="TextBox 17"/>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12</a:t>
              </a:r>
            </a:p>
          </p:txBody>
        </p:sp>
      </p:grpSp>
      <p:sp>
        <p:nvSpPr>
          <p:cNvPr id="19" name="Freeform 19"/>
          <p:cNvSpPr/>
          <p:nvPr/>
        </p:nvSpPr>
        <p:spPr>
          <a:xfrm>
            <a:off x="1475832" y="-1449083"/>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2" name="AutoShape 22"/>
          <p:cNvSpPr/>
          <p:nvPr/>
        </p:nvSpPr>
        <p:spPr>
          <a:xfrm flipH="1" flipV="1">
            <a:off x="1090490" y="-104525"/>
            <a:ext cx="762" cy="2700139"/>
          </a:xfrm>
          <a:prstGeom prst="line">
            <a:avLst/>
          </a:prstGeom>
          <a:ln w="114300" cap="flat">
            <a:solidFill>
              <a:srgbClr val="7154CB"/>
            </a:solidFill>
            <a:prstDash val="solid"/>
            <a:headEnd type="none" w="sm" len="sm"/>
            <a:tailEnd type="none" w="sm" len="sm"/>
          </a:ln>
        </p:spPr>
        <p:txBody>
          <a:bodyPr/>
          <a:lstStyle/>
          <a:p>
            <a:endParaRPr lang="en-US"/>
          </a:p>
        </p:txBody>
      </p:sp>
      <p:sp>
        <p:nvSpPr>
          <p:cNvPr id="23" name="AutoShape 23"/>
          <p:cNvSpPr/>
          <p:nvPr/>
        </p:nvSpPr>
        <p:spPr>
          <a:xfrm flipH="1" flipV="1">
            <a:off x="1085850" y="7289441"/>
            <a:ext cx="5403" cy="2997456"/>
          </a:xfrm>
          <a:prstGeom prst="line">
            <a:avLst/>
          </a:prstGeom>
          <a:ln w="114300" cap="flat">
            <a:solidFill>
              <a:srgbClr val="7154CB"/>
            </a:solidFill>
            <a:prstDash val="solid"/>
            <a:headEnd type="none" w="sm" len="sm"/>
            <a:tailEnd type="none" w="sm" len="sm"/>
          </a:ln>
        </p:spPr>
        <p:txBody>
          <a:bodyPr/>
          <a:lstStyle/>
          <a:p>
            <a:endParaRPr lang="en-US"/>
          </a:p>
        </p:txBody>
      </p:sp>
      <p:sp>
        <p:nvSpPr>
          <p:cNvPr id="24" name="TextBox 5">
            <a:extLst>
              <a:ext uri="{FF2B5EF4-FFF2-40B4-BE49-F238E27FC236}">
                <a16:creationId xmlns:a16="http://schemas.microsoft.com/office/drawing/2014/main" id="{92E58FF1-53B8-6CB3-C2C2-B5D8A7AD5872}"/>
              </a:ext>
            </a:extLst>
          </p:cNvPr>
          <p:cNvSpPr txBox="1"/>
          <p:nvPr/>
        </p:nvSpPr>
        <p:spPr>
          <a:xfrm>
            <a:off x="548833" y="1046576"/>
            <a:ext cx="16907143" cy="1430648"/>
          </a:xfrm>
          <a:prstGeom prst="rect">
            <a:avLst/>
          </a:prstGeom>
        </p:spPr>
        <p:txBody>
          <a:bodyPr wrap="square" lIns="0" tIns="0" rIns="0" bIns="0" rtlCol="0" anchor="t">
            <a:spAutoFit/>
          </a:bodyPr>
          <a:lstStyle/>
          <a:p>
            <a:pPr algn="ctr">
              <a:lnSpc>
                <a:spcPts val="11899"/>
              </a:lnSpc>
            </a:pPr>
            <a:r>
              <a:rPr lang="en-US" sz="7200" dirty="0">
                <a:solidFill>
                  <a:srgbClr val="FFFFFF"/>
                </a:solidFill>
                <a:latin typeface="Alatsi"/>
                <a:ea typeface="Alatsi"/>
                <a:cs typeface="Alatsi"/>
                <a:sym typeface="Alatsi"/>
              </a:rPr>
              <a:t>What is our goal?</a:t>
            </a:r>
          </a:p>
        </p:txBody>
      </p:sp>
      <p:pic>
        <p:nvPicPr>
          <p:cNvPr id="6" name="Picture 5" descr="A graph with smileys and a line&#10;&#10;AI-generated content may be incorrect.">
            <a:extLst>
              <a:ext uri="{FF2B5EF4-FFF2-40B4-BE49-F238E27FC236}">
                <a16:creationId xmlns:a16="http://schemas.microsoft.com/office/drawing/2014/main" id="{788981D7-72B8-0E61-C7B9-EC952C267DDF}"/>
              </a:ext>
            </a:extLst>
          </p:cNvPr>
          <p:cNvPicPr>
            <a:picLocks noChangeAspect="1"/>
          </p:cNvPicPr>
          <p:nvPr/>
        </p:nvPicPr>
        <p:blipFill>
          <a:blip r:embed="rId8">
            <a:extLst>
              <a:ext uri="{28A0092B-C50C-407E-A947-70E740481C1C}">
                <a14:useLocalDpi xmlns:a14="http://schemas.microsoft.com/office/drawing/2010/main" val="0"/>
              </a:ext>
            </a:extLst>
          </a:blip>
          <a:srcRect l="20268" r="8523"/>
          <a:stretch/>
        </p:blipFill>
        <p:spPr>
          <a:xfrm>
            <a:off x="9439413" y="3675125"/>
            <a:ext cx="7994630" cy="4341130"/>
          </a:xfrm>
          <a:prstGeom prst="rect">
            <a:avLst/>
          </a:prstGeom>
        </p:spPr>
      </p:pic>
      <p:pic>
        <p:nvPicPr>
          <p:cNvPr id="10" name="Audio 9">
            <a:hlinkClick r:id="" action="ppaction://media"/>
            <a:extLst>
              <a:ext uri="{FF2B5EF4-FFF2-40B4-BE49-F238E27FC236}">
                <a16:creationId xmlns:a16="http://schemas.microsoft.com/office/drawing/2014/main" id="{EF6B66CA-A7D6-E359-36C3-AAD871CEAF11}"/>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266612" t="-266612" r="-266612" b="-266612"/>
          <a:stretch>
            <a:fillRect/>
          </a:stretch>
        </p:blipFill>
        <p:spPr>
          <a:xfrm>
            <a:off x="15078456" y="7077456"/>
            <a:ext cx="3086100" cy="3086100"/>
          </a:xfrm>
          <a:prstGeom prst="ellipse">
            <a:avLst/>
          </a:prstGeom>
        </p:spPr>
      </p:pic>
      <p:grpSp>
        <p:nvGrpSpPr>
          <p:cNvPr id="2" name="Group 1">
            <a:extLst>
              <a:ext uri="{FF2B5EF4-FFF2-40B4-BE49-F238E27FC236}">
                <a16:creationId xmlns:a16="http://schemas.microsoft.com/office/drawing/2014/main" id="{A9A31F31-8610-912F-078B-18EF6613603B}"/>
              </a:ext>
            </a:extLst>
          </p:cNvPr>
          <p:cNvGrpSpPr/>
          <p:nvPr/>
        </p:nvGrpSpPr>
        <p:grpSpPr>
          <a:xfrm rot="16200000">
            <a:off x="-1059841" y="4682896"/>
            <a:ext cx="4260748" cy="593146"/>
            <a:chOff x="7013764" y="9270533"/>
            <a:chExt cx="4260748" cy="593146"/>
          </a:xfrm>
        </p:grpSpPr>
        <p:sp>
          <p:nvSpPr>
            <p:cNvPr id="4" name="Rectangle 3">
              <a:extLst>
                <a:ext uri="{FF2B5EF4-FFF2-40B4-BE49-F238E27FC236}">
                  <a16:creationId xmlns:a16="http://schemas.microsoft.com/office/drawing/2014/main" id="{C60BF672-82D7-D530-58D6-021D5957EB37}"/>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17">
              <a:extLst>
                <a:ext uri="{FF2B5EF4-FFF2-40B4-BE49-F238E27FC236}">
                  <a16:creationId xmlns:a16="http://schemas.microsoft.com/office/drawing/2014/main" id="{39528446-1376-EAC5-273E-B358E3C8010D}"/>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8" name="Graphic 7" descr="Badge Copyright with solid fill">
              <a:extLst>
                <a:ext uri="{FF2B5EF4-FFF2-40B4-BE49-F238E27FC236}">
                  <a16:creationId xmlns:a16="http://schemas.microsoft.com/office/drawing/2014/main" id="{C48C772E-08B2-FB33-4763-2234C684299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117850" y="9418923"/>
              <a:ext cx="193736" cy="193737"/>
            </a:xfrm>
            <a:prstGeom prst="rect">
              <a:avLst/>
            </a:prstGeom>
          </p:spPr>
        </p:pic>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61390"/>
    </mc:Choice>
    <mc:Fallback xmlns="">
      <p:transition spd="slow" advTm="613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2" fill="hold" display="0">
                  <p:stCondLst>
                    <p:cond delay="indefinite"/>
                  </p:stCondLst>
                  <p:endCondLst>
                    <p:cond evt="onStopAudio" delay="0">
                      <p:tgtEl>
                        <p:sldTgt/>
                      </p:tgtEl>
                    </p:cond>
                  </p:endCondLst>
                </p:cTn>
                <p:tgtEl>
                  <p:spTgt spid="10"/>
                </p:tgtEl>
              </p:cMediaNode>
            </p:audio>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6" name="Group 6"/>
          <p:cNvGrpSpPr/>
          <p:nvPr/>
        </p:nvGrpSpPr>
        <p:grpSpPr>
          <a:xfrm>
            <a:off x="15859155" y="0"/>
            <a:ext cx="1562612" cy="1673225"/>
            <a:chOff x="0" y="0"/>
            <a:chExt cx="2083482" cy="2230967"/>
          </a:xfrm>
          <a:solidFill>
            <a:srgbClr val="7154CB"/>
          </a:solidFill>
        </p:grpSpPr>
        <p:grpSp>
          <p:nvGrpSpPr>
            <p:cNvPr id="7" name="Group 7"/>
            <p:cNvGrpSpPr/>
            <p:nvPr/>
          </p:nvGrpSpPr>
          <p:grpSpPr>
            <a:xfrm>
              <a:off x="75599" y="0"/>
              <a:ext cx="1932284" cy="2230967"/>
              <a:chOff x="0" y="0"/>
              <a:chExt cx="703982" cy="812800"/>
            </a:xfrm>
            <a:grpFill/>
          </p:grpSpPr>
          <p:sp>
            <p:nvSpPr>
              <p:cNvPr id="8" name="Freeform 8"/>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9" name="TextBox 9"/>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10" name="TextBox 10"/>
            <p:cNvSpPr txBox="1"/>
            <p:nvPr/>
          </p:nvSpPr>
          <p:spPr>
            <a:xfrm>
              <a:off x="0" y="437582"/>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13</a:t>
              </a:r>
            </a:p>
          </p:txBody>
        </p:sp>
      </p:grpSp>
      <p:sp>
        <p:nvSpPr>
          <p:cNvPr id="11" name="TextBox 11"/>
          <p:cNvSpPr txBox="1"/>
          <p:nvPr/>
        </p:nvSpPr>
        <p:spPr>
          <a:xfrm>
            <a:off x="4267200" y="656871"/>
            <a:ext cx="10476220" cy="138691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What is your “Baseline”?</a:t>
            </a:r>
          </a:p>
        </p:txBody>
      </p:sp>
      <p:sp>
        <p:nvSpPr>
          <p:cNvPr id="12" name="Freeform 12"/>
          <p:cNvSpPr/>
          <p:nvPr/>
        </p:nvSpPr>
        <p:spPr>
          <a:xfrm>
            <a:off x="15011400" y="6790603"/>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solidFill>
                <a:srgbClr val="7154CB"/>
              </a:solidFill>
            </a:endParaRPr>
          </a:p>
        </p:txBody>
      </p:sp>
      <p:sp>
        <p:nvSpPr>
          <p:cNvPr id="14" name="Freeform 14"/>
          <p:cNvSpPr/>
          <p:nvPr/>
        </p:nvSpPr>
        <p:spPr>
          <a:xfrm>
            <a:off x="-4238019" y="-155473"/>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7" name="AutoShape 3">
            <a:extLst>
              <a:ext uri="{FF2B5EF4-FFF2-40B4-BE49-F238E27FC236}">
                <a16:creationId xmlns:a16="http://schemas.microsoft.com/office/drawing/2014/main" id="{96E30913-D1B2-4595-26F1-6F0901216089}"/>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18" name="AutoShape 5">
            <a:extLst>
              <a:ext uri="{FF2B5EF4-FFF2-40B4-BE49-F238E27FC236}">
                <a16:creationId xmlns:a16="http://schemas.microsoft.com/office/drawing/2014/main" id="{D1624720-7389-6E4A-CFF2-3752CE2E7EBD}"/>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graphicFrame>
        <p:nvGraphicFramePr>
          <p:cNvPr id="2" name="Diagram 1">
            <a:extLst>
              <a:ext uri="{FF2B5EF4-FFF2-40B4-BE49-F238E27FC236}">
                <a16:creationId xmlns:a16="http://schemas.microsoft.com/office/drawing/2014/main" id="{F09346A3-F389-752D-3B87-2185C2345B16}"/>
              </a:ext>
            </a:extLst>
          </p:cNvPr>
          <p:cNvGraphicFramePr/>
          <p:nvPr>
            <p:extLst>
              <p:ext uri="{D42A27DB-BD31-4B8C-83A1-F6EECF244321}">
                <p14:modId xmlns:p14="http://schemas.microsoft.com/office/powerpoint/2010/main" val="677153725"/>
              </p:ext>
            </p:extLst>
          </p:nvPr>
        </p:nvGraphicFramePr>
        <p:xfrm>
          <a:off x="537665" y="3212543"/>
          <a:ext cx="17212667" cy="497421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22" name="Audio 21">
            <a:hlinkClick r:id="" action="ppaction://media"/>
            <a:extLst>
              <a:ext uri="{FF2B5EF4-FFF2-40B4-BE49-F238E27FC236}">
                <a16:creationId xmlns:a16="http://schemas.microsoft.com/office/drawing/2014/main" id="{2C2155EC-320D-B2C9-5ABE-D10035873753}"/>
              </a:ext>
            </a:extLst>
          </p:cNvPr>
          <p:cNvPicPr>
            <a:picLocks noChangeAspect="1"/>
          </p:cNvPicPr>
          <p:nvPr>
            <a:audioFile r:link="rId3"/>
            <p:extLst>
              <p:ext uri="{DAA4B4D4-6D71-4841-9C94-3DE7FCFB9230}">
                <p14:media xmlns:p14="http://schemas.microsoft.com/office/powerpoint/2010/main" r:embed="rId2"/>
              </p:ext>
            </p:extLst>
          </p:nvPr>
        </p:nvPicPr>
        <p:blipFill>
          <a:blip r:embed="rId15"/>
          <a:srcRect l="-266612" t="-266612" r="-266612" b="-266612"/>
          <a:stretch>
            <a:fillRect/>
          </a:stretch>
        </p:blipFill>
        <p:spPr>
          <a:xfrm>
            <a:off x="15078456" y="7077456"/>
            <a:ext cx="3086100" cy="3086100"/>
          </a:xfrm>
          <a:prstGeom prst="ellipse">
            <a:avLst/>
          </a:prstGeom>
        </p:spPr>
      </p:pic>
      <p:grpSp>
        <p:nvGrpSpPr>
          <p:cNvPr id="3" name="Group 2">
            <a:extLst>
              <a:ext uri="{FF2B5EF4-FFF2-40B4-BE49-F238E27FC236}">
                <a16:creationId xmlns:a16="http://schemas.microsoft.com/office/drawing/2014/main" id="{3FC593B7-3FD0-320D-6CAD-48A88CDFE21E}"/>
              </a:ext>
            </a:extLst>
          </p:cNvPr>
          <p:cNvGrpSpPr/>
          <p:nvPr/>
        </p:nvGrpSpPr>
        <p:grpSpPr>
          <a:xfrm>
            <a:off x="7008684" y="9258300"/>
            <a:ext cx="4260748" cy="593146"/>
            <a:chOff x="7013764" y="9270533"/>
            <a:chExt cx="4260748" cy="593146"/>
          </a:xfrm>
        </p:grpSpPr>
        <p:sp>
          <p:nvSpPr>
            <p:cNvPr id="4" name="Rectangle 3">
              <a:extLst>
                <a:ext uri="{FF2B5EF4-FFF2-40B4-BE49-F238E27FC236}">
                  <a16:creationId xmlns:a16="http://schemas.microsoft.com/office/drawing/2014/main" id="{A50D3E1E-8F4B-99CB-FD59-4FAF5049B1B4}"/>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17">
              <a:extLst>
                <a:ext uri="{FF2B5EF4-FFF2-40B4-BE49-F238E27FC236}">
                  <a16:creationId xmlns:a16="http://schemas.microsoft.com/office/drawing/2014/main" id="{6B828492-BFFC-2595-E4E3-2BA21538219F}"/>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3" name="Graphic 12" descr="Badge Copyright with solid fill">
              <a:extLst>
                <a:ext uri="{FF2B5EF4-FFF2-40B4-BE49-F238E27FC236}">
                  <a16:creationId xmlns:a16="http://schemas.microsoft.com/office/drawing/2014/main" id="{018E73FF-A859-4CB6-C6E1-4629EDB4EF8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14511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graphicEl>
                                              <a:dgm id="{5EA6007F-3220-4F63-9546-92683EB3218E}"/>
                                            </p:graphicEl>
                                          </p:spTgt>
                                        </p:tgtEl>
                                        <p:attrNameLst>
                                          <p:attrName>style.visibility</p:attrName>
                                        </p:attrNameLst>
                                      </p:cBhvr>
                                      <p:to>
                                        <p:strVal val="visible"/>
                                      </p:to>
                                    </p:set>
                                    <p:animEffect transition="in" filter="fade">
                                      <p:cBhvr>
                                        <p:cTn id="11" dur="500"/>
                                        <p:tgtEl>
                                          <p:spTgt spid="2">
                                            <p:graphicEl>
                                              <a:dgm id="{5EA6007F-3220-4F63-9546-92683EB3218E}"/>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
                                            <p:graphicEl>
                                              <a:dgm id="{19C3B9D4-542B-4306-A444-4027251A71C2}"/>
                                            </p:graphicEl>
                                          </p:spTgt>
                                        </p:tgtEl>
                                        <p:attrNameLst>
                                          <p:attrName>style.visibility</p:attrName>
                                        </p:attrNameLst>
                                      </p:cBhvr>
                                      <p:to>
                                        <p:strVal val="visible"/>
                                      </p:to>
                                    </p:set>
                                    <p:animEffect transition="in" filter="fade">
                                      <p:cBhvr>
                                        <p:cTn id="16" dur="500"/>
                                        <p:tgtEl>
                                          <p:spTgt spid="2">
                                            <p:graphicEl>
                                              <a:dgm id="{19C3B9D4-542B-4306-A444-4027251A71C2}"/>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
                                            <p:graphicEl>
                                              <a:dgm id="{910B4BA6-E725-4285-8B18-91F850ACDEE1}"/>
                                            </p:graphicEl>
                                          </p:spTgt>
                                        </p:tgtEl>
                                        <p:attrNameLst>
                                          <p:attrName>style.visibility</p:attrName>
                                        </p:attrNameLst>
                                      </p:cBhvr>
                                      <p:to>
                                        <p:strVal val="visible"/>
                                      </p:to>
                                    </p:set>
                                    <p:animEffect transition="in" filter="fade">
                                      <p:cBhvr>
                                        <p:cTn id="21" dur="500"/>
                                        <p:tgtEl>
                                          <p:spTgt spid="2">
                                            <p:graphicEl>
                                              <a:dgm id="{910B4BA6-E725-4285-8B18-91F850ACDEE1}"/>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
                                            <p:graphicEl>
                                              <a:dgm id="{B3F8142C-F314-478F-81AC-3630CCB32A3F}"/>
                                            </p:graphicEl>
                                          </p:spTgt>
                                        </p:tgtEl>
                                        <p:attrNameLst>
                                          <p:attrName>style.visibility</p:attrName>
                                        </p:attrNameLst>
                                      </p:cBhvr>
                                      <p:to>
                                        <p:strVal val="visible"/>
                                      </p:to>
                                    </p:set>
                                    <p:animEffect transition="in" filter="fade">
                                      <p:cBhvr>
                                        <p:cTn id="24" dur="500"/>
                                        <p:tgtEl>
                                          <p:spTgt spid="2">
                                            <p:graphicEl>
                                              <a:dgm id="{B3F8142C-F314-478F-81AC-3630CCB32A3F}"/>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
                                            <p:graphicEl>
                                              <a:dgm id="{E968D5BF-7734-40A4-AFFC-D491D1971862}"/>
                                            </p:graphicEl>
                                          </p:spTgt>
                                        </p:tgtEl>
                                        <p:attrNameLst>
                                          <p:attrName>style.visibility</p:attrName>
                                        </p:attrNameLst>
                                      </p:cBhvr>
                                      <p:to>
                                        <p:strVal val="visible"/>
                                      </p:to>
                                    </p:set>
                                    <p:animEffect transition="in" filter="fade">
                                      <p:cBhvr>
                                        <p:cTn id="29" dur="500"/>
                                        <p:tgtEl>
                                          <p:spTgt spid="2">
                                            <p:graphicEl>
                                              <a:dgm id="{E968D5BF-7734-40A4-AFFC-D491D197186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
                                            <p:graphicEl>
                                              <a:dgm id="{90A0EC4E-DF46-4857-9567-3197FAD6DAB4}"/>
                                            </p:graphicEl>
                                          </p:spTgt>
                                        </p:tgtEl>
                                        <p:attrNameLst>
                                          <p:attrName>style.visibility</p:attrName>
                                        </p:attrNameLst>
                                      </p:cBhvr>
                                      <p:to>
                                        <p:strVal val="visible"/>
                                      </p:to>
                                    </p:set>
                                    <p:animEffect transition="in" filter="fade">
                                      <p:cBhvr>
                                        <p:cTn id="34" dur="500"/>
                                        <p:tgtEl>
                                          <p:spTgt spid="2">
                                            <p:graphicEl>
                                              <a:dgm id="{90A0EC4E-DF46-4857-9567-3197FAD6DAB4}"/>
                                            </p:graphic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
                                            <p:graphicEl>
                                              <a:dgm id="{F13E2D9E-C2CD-4DF3-A5E4-C12D20D64A3C}"/>
                                            </p:graphicEl>
                                          </p:spTgt>
                                        </p:tgtEl>
                                        <p:attrNameLst>
                                          <p:attrName>style.visibility</p:attrName>
                                        </p:attrNameLst>
                                      </p:cBhvr>
                                      <p:to>
                                        <p:strVal val="visible"/>
                                      </p:to>
                                    </p:set>
                                    <p:animEffect transition="in" filter="fade">
                                      <p:cBhvr>
                                        <p:cTn id="37" dur="500"/>
                                        <p:tgtEl>
                                          <p:spTgt spid="2">
                                            <p:graphicEl>
                                              <a:dgm id="{F13E2D9E-C2CD-4DF3-A5E4-C12D20D64A3C}"/>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graphicEl>
                                              <a:dgm id="{4C60BFB7-1E0A-4352-AB9C-7B5341594810}"/>
                                            </p:graphicEl>
                                          </p:spTgt>
                                        </p:tgtEl>
                                        <p:attrNameLst>
                                          <p:attrName>style.visibility</p:attrName>
                                        </p:attrNameLst>
                                      </p:cBhvr>
                                      <p:to>
                                        <p:strVal val="visible"/>
                                      </p:to>
                                    </p:set>
                                    <p:animEffect transition="in" filter="fade">
                                      <p:cBhvr>
                                        <p:cTn id="42" dur="500"/>
                                        <p:tgtEl>
                                          <p:spTgt spid="2">
                                            <p:graphicEl>
                                              <a:dgm id="{4C60BFB7-1E0A-4352-AB9C-7B534159481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22"/>
                </p:tgtEl>
              </p:cMediaNode>
            </p:audio>
          </p:childTnLst>
        </p:cTn>
      </p:par>
    </p:tnLst>
    <p:bldLst>
      <p:bldGraphic spid="2"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627362" y="0"/>
            <a:ext cx="937061" cy="10287000"/>
            <a:chOff x="0" y="0"/>
            <a:chExt cx="246798" cy="2709333"/>
          </a:xfrm>
        </p:grpSpPr>
        <p:sp>
          <p:nvSpPr>
            <p:cNvPr id="3" name="Freeform 3"/>
            <p:cNvSpPr/>
            <p:nvPr/>
          </p:nvSpPr>
          <p:spPr>
            <a:xfrm>
              <a:off x="0" y="0"/>
              <a:ext cx="246798" cy="2709333"/>
            </a:xfrm>
            <a:custGeom>
              <a:avLst/>
              <a:gdLst/>
              <a:ahLst/>
              <a:cxnLst/>
              <a:rect l="l" t="t" r="r" b="b"/>
              <a:pathLst>
                <a:path w="246798" h="2709333">
                  <a:moveTo>
                    <a:pt x="0" y="0"/>
                  </a:moveTo>
                  <a:lnTo>
                    <a:pt x="246798" y="0"/>
                  </a:lnTo>
                  <a:lnTo>
                    <a:pt x="246798" y="2709333"/>
                  </a:lnTo>
                  <a:lnTo>
                    <a:pt x="0" y="2709333"/>
                  </a:lnTo>
                  <a:close/>
                </a:path>
              </a:pathLst>
            </a:custGeom>
            <a:solidFill>
              <a:srgbClr val="000000"/>
            </a:solidFill>
          </p:spPr>
          <p:txBody>
            <a:bodyPr/>
            <a:lstStyle/>
            <a:p>
              <a:endParaRPr lang="en-US"/>
            </a:p>
          </p:txBody>
        </p:sp>
        <p:sp>
          <p:nvSpPr>
            <p:cNvPr id="4" name="TextBox 4"/>
            <p:cNvSpPr txBox="1"/>
            <p:nvPr/>
          </p:nvSpPr>
          <p:spPr>
            <a:xfrm>
              <a:off x="0" y="-38100"/>
              <a:ext cx="246798" cy="2747433"/>
            </a:xfrm>
            <a:prstGeom prst="rect">
              <a:avLst/>
            </a:prstGeom>
          </p:spPr>
          <p:txBody>
            <a:bodyPr lIns="50800" tIns="50800" rIns="50800" bIns="50800" rtlCol="0" anchor="ctr"/>
            <a:lstStyle/>
            <a:p>
              <a:pPr algn="ctr">
                <a:lnSpc>
                  <a:spcPts val="2659"/>
                </a:lnSpc>
              </a:pPr>
              <a:endParaRPr/>
            </a:p>
          </p:txBody>
        </p:sp>
      </p:grpSp>
      <p:grpSp>
        <p:nvGrpSpPr>
          <p:cNvPr id="26" name="Group 26"/>
          <p:cNvGrpSpPr/>
          <p:nvPr/>
        </p:nvGrpSpPr>
        <p:grpSpPr>
          <a:xfrm>
            <a:off x="15905019" y="0"/>
            <a:ext cx="1449213" cy="1673225"/>
            <a:chOff x="0" y="0"/>
            <a:chExt cx="703982" cy="812800"/>
          </a:xfrm>
        </p:grpSpPr>
        <p:sp>
          <p:nvSpPr>
            <p:cNvPr id="27" name="Freeform 27"/>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4D8BCE"/>
            </a:solidFill>
          </p:spPr>
          <p:txBody>
            <a:bodyPr/>
            <a:lstStyle/>
            <a:p>
              <a:endParaRPr lang="en-US"/>
            </a:p>
          </p:txBody>
        </p:sp>
        <p:sp>
          <p:nvSpPr>
            <p:cNvPr id="28" name="TextBox 28"/>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29" name="TextBox 29"/>
          <p:cNvSpPr txBox="1"/>
          <p:nvPr/>
        </p:nvSpPr>
        <p:spPr>
          <a:xfrm>
            <a:off x="15848320" y="299611"/>
            <a:ext cx="1562612" cy="934808"/>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14</a:t>
            </a:r>
          </a:p>
        </p:txBody>
      </p:sp>
      <p:sp>
        <p:nvSpPr>
          <p:cNvPr id="33" name="AutoShape 33"/>
          <p:cNvSpPr/>
          <p:nvPr/>
        </p:nvSpPr>
        <p:spPr>
          <a:xfrm flipH="1" flipV="1">
            <a:off x="1090490" y="-104525"/>
            <a:ext cx="762" cy="2700139"/>
          </a:xfrm>
          <a:prstGeom prst="line">
            <a:avLst/>
          </a:prstGeom>
          <a:ln w="114300" cap="flat">
            <a:solidFill>
              <a:srgbClr val="7154CB"/>
            </a:solidFill>
            <a:prstDash val="solid"/>
            <a:headEnd type="none" w="sm" len="sm"/>
            <a:tailEnd type="none" w="sm" len="sm"/>
          </a:ln>
        </p:spPr>
        <p:txBody>
          <a:bodyPr/>
          <a:lstStyle/>
          <a:p>
            <a:endParaRPr lang="en-US"/>
          </a:p>
        </p:txBody>
      </p:sp>
      <p:sp>
        <p:nvSpPr>
          <p:cNvPr id="34" name="AutoShape 34"/>
          <p:cNvSpPr/>
          <p:nvPr/>
        </p:nvSpPr>
        <p:spPr>
          <a:xfrm flipH="1" flipV="1">
            <a:off x="1085850" y="7289441"/>
            <a:ext cx="5403" cy="2997456"/>
          </a:xfrm>
          <a:prstGeom prst="line">
            <a:avLst/>
          </a:prstGeom>
          <a:ln w="114300" cap="flat">
            <a:solidFill>
              <a:srgbClr val="7154CB"/>
            </a:solidFill>
            <a:prstDash val="solid"/>
            <a:headEnd type="none" w="sm" len="sm"/>
            <a:tailEnd type="none" w="sm" len="sm"/>
          </a:ln>
        </p:spPr>
        <p:txBody>
          <a:bodyPr/>
          <a:lstStyle/>
          <a:p>
            <a:endParaRPr lang="en-US"/>
          </a:p>
        </p:txBody>
      </p:sp>
      <p:sp>
        <p:nvSpPr>
          <p:cNvPr id="10" name="Speech Bubble: Rectangle with Corners Rounded 9">
            <a:extLst>
              <a:ext uri="{FF2B5EF4-FFF2-40B4-BE49-F238E27FC236}">
                <a16:creationId xmlns:a16="http://schemas.microsoft.com/office/drawing/2014/main" id="{39352C6C-BA7A-6E27-957A-D1A1B5D68B33}"/>
              </a:ext>
            </a:extLst>
          </p:cNvPr>
          <p:cNvSpPr/>
          <p:nvPr/>
        </p:nvSpPr>
        <p:spPr>
          <a:xfrm>
            <a:off x="2028695" y="2487704"/>
            <a:ext cx="6369162" cy="2760223"/>
          </a:xfrm>
          <a:prstGeom prst="wedgeRoundRectCallout">
            <a:avLst>
              <a:gd name="adj1" fmla="val 34799"/>
              <a:gd name="adj2" fmla="val 70092"/>
              <a:gd name="adj3" fmla="val 16667"/>
            </a:avLst>
          </a:prstGeom>
          <a:solidFill>
            <a:srgbClr val="7154C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20"/>
          <p:cNvSpPr txBox="1"/>
          <p:nvPr/>
        </p:nvSpPr>
        <p:spPr>
          <a:xfrm>
            <a:off x="2485895" y="2487704"/>
            <a:ext cx="5590891" cy="2445349"/>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I suffer from chronic pain and my pain increases when I’m stressed.</a:t>
            </a:r>
          </a:p>
        </p:txBody>
      </p:sp>
      <p:sp>
        <p:nvSpPr>
          <p:cNvPr id="13" name="Speech Bubble: Rectangle with Corners Rounded 12">
            <a:extLst>
              <a:ext uri="{FF2B5EF4-FFF2-40B4-BE49-F238E27FC236}">
                <a16:creationId xmlns:a16="http://schemas.microsoft.com/office/drawing/2014/main" id="{F46C72B6-5BBB-4EAE-6C77-57FD444163C0}"/>
              </a:ext>
            </a:extLst>
          </p:cNvPr>
          <p:cNvSpPr/>
          <p:nvPr/>
        </p:nvSpPr>
        <p:spPr>
          <a:xfrm>
            <a:off x="10430634" y="2348630"/>
            <a:ext cx="6967907" cy="2760223"/>
          </a:xfrm>
          <a:prstGeom prst="wedgeRoundRectCallout">
            <a:avLst>
              <a:gd name="adj1" fmla="val -35293"/>
              <a:gd name="adj2" fmla="val 75613"/>
              <a:gd name="adj3" fmla="val 16667"/>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2">
            <a:extLst>
              <a:ext uri="{FF2B5EF4-FFF2-40B4-BE49-F238E27FC236}">
                <a16:creationId xmlns:a16="http://schemas.microsoft.com/office/drawing/2014/main" id="{842C02D0-EA05-E9A5-D760-EBF6DE80AA8F}"/>
              </a:ext>
            </a:extLst>
          </p:cNvPr>
          <p:cNvSpPr txBox="1"/>
          <p:nvPr/>
        </p:nvSpPr>
        <p:spPr>
          <a:xfrm>
            <a:off x="2999445" y="411967"/>
            <a:ext cx="12689038" cy="1380186"/>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Every Baseline is Unique </a:t>
            </a:r>
          </a:p>
        </p:txBody>
      </p:sp>
      <p:sp>
        <p:nvSpPr>
          <p:cNvPr id="7" name="TextBox 20">
            <a:extLst>
              <a:ext uri="{FF2B5EF4-FFF2-40B4-BE49-F238E27FC236}">
                <a16:creationId xmlns:a16="http://schemas.microsoft.com/office/drawing/2014/main" id="{74403AE4-BBAA-82CA-5E9C-2F8F2C5AE22D}"/>
              </a:ext>
            </a:extLst>
          </p:cNvPr>
          <p:cNvSpPr txBox="1"/>
          <p:nvPr/>
        </p:nvSpPr>
        <p:spPr>
          <a:xfrm>
            <a:off x="10751705" y="2830115"/>
            <a:ext cx="6535438" cy="1598964"/>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I cry very easily watching TV, so crying isn’t a good sign I’m upset.</a:t>
            </a:r>
          </a:p>
        </p:txBody>
      </p:sp>
      <p:sp>
        <p:nvSpPr>
          <p:cNvPr id="11" name="Speech Bubble: Rectangle with Corners Rounded 10">
            <a:extLst>
              <a:ext uri="{FF2B5EF4-FFF2-40B4-BE49-F238E27FC236}">
                <a16:creationId xmlns:a16="http://schemas.microsoft.com/office/drawing/2014/main" id="{867D387E-215A-C8FC-23DE-CB8CFBCC71D3}"/>
              </a:ext>
            </a:extLst>
          </p:cNvPr>
          <p:cNvSpPr/>
          <p:nvPr/>
        </p:nvSpPr>
        <p:spPr>
          <a:xfrm>
            <a:off x="2171711" y="6084596"/>
            <a:ext cx="6369162" cy="2760223"/>
          </a:xfrm>
          <a:prstGeom prst="wedgeRoundRectCallout">
            <a:avLst>
              <a:gd name="adj1" fmla="val -57922"/>
              <a:gd name="adj2" fmla="val 2456"/>
              <a:gd name="adj3" fmla="val 16667"/>
            </a:avLst>
          </a:prstGeom>
          <a:solidFill>
            <a:srgbClr val="62DA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20">
            <a:extLst>
              <a:ext uri="{FF2B5EF4-FFF2-40B4-BE49-F238E27FC236}">
                <a16:creationId xmlns:a16="http://schemas.microsoft.com/office/drawing/2014/main" id="{889F4CAE-5117-4FEE-2E43-DFBA6F9AE077}"/>
              </a:ext>
            </a:extLst>
          </p:cNvPr>
          <p:cNvSpPr txBox="1"/>
          <p:nvPr/>
        </p:nvSpPr>
        <p:spPr>
          <a:xfrm>
            <a:off x="2942306" y="6418400"/>
            <a:ext cx="5843257" cy="1598964"/>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I’m generally have a lot of energy on an average day.</a:t>
            </a:r>
          </a:p>
        </p:txBody>
      </p:sp>
      <p:sp>
        <p:nvSpPr>
          <p:cNvPr id="12" name="Speech Bubble: Rectangle with Corners Rounded 11">
            <a:extLst>
              <a:ext uri="{FF2B5EF4-FFF2-40B4-BE49-F238E27FC236}">
                <a16:creationId xmlns:a16="http://schemas.microsoft.com/office/drawing/2014/main" id="{7D199A36-4733-B9A9-AC50-7CC06F54A853}"/>
              </a:ext>
            </a:extLst>
          </p:cNvPr>
          <p:cNvSpPr/>
          <p:nvPr/>
        </p:nvSpPr>
        <p:spPr>
          <a:xfrm>
            <a:off x="10098820" y="6113774"/>
            <a:ext cx="7315200" cy="2760223"/>
          </a:xfrm>
          <a:prstGeom prst="wedgeRoundRectCallout">
            <a:avLst>
              <a:gd name="adj1" fmla="val 56253"/>
              <a:gd name="adj2" fmla="val 33513"/>
              <a:gd name="adj3" fmla="val 16667"/>
            </a:avLst>
          </a:prstGeom>
          <a:solidFill>
            <a:srgbClr val="7154C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20">
            <a:extLst>
              <a:ext uri="{FF2B5EF4-FFF2-40B4-BE49-F238E27FC236}">
                <a16:creationId xmlns:a16="http://schemas.microsoft.com/office/drawing/2014/main" id="{67E6BE2E-F190-D2B6-9CE1-738915BDFC0D}"/>
              </a:ext>
            </a:extLst>
          </p:cNvPr>
          <p:cNvSpPr txBox="1"/>
          <p:nvPr/>
        </p:nvSpPr>
        <p:spPr>
          <a:xfrm>
            <a:off x="10386370" y="6544155"/>
            <a:ext cx="7027650" cy="1598964"/>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I forget to eat often and that can make me grumpy on an average day.</a:t>
            </a:r>
          </a:p>
        </p:txBody>
      </p:sp>
      <p:grpSp>
        <p:nvGrpSpPr>
          <p:cNvPr id="14" name="Group 13">
            <a:extLst>
              <a:ext uri="{FF2B5EF4-FFF2-40B4-BE49-F238E27FC236}">
                <a16:creationId xmlns:a16="http://schemas.microsoft.com/office/drawing/2014/main" id="{47A278E8-738E-A8E6-1082-F008A6D27F93}"/>
              </a:ext>
            </a:extLst>
          </p:cNvPr>
          <p:cNvGrpSpPr/>
          <p:nvPr/>
        </p:nvGrpSpPr>
        <p:grpSpPr>
          <a:xfrm>
            <a:off x="3480611" y="7407410"/>
            <a:ext cx="11433782" cy="2761627"/>
            <a:chOff x="3542118" y="6716172"/>
            <a:chExt cx="11433782" cy="2761627"/>
          </a:xfrm>
        </p:grpSpPr>
        <p:grpSp>
          <p:nvGrpSpPr>
            <p:cNvPr id="15" name="Group 14">
              <a:extLst>
                <a:ext uri="{FF2B5EF4-FFF2-40B4-BE49-F238E27FC236}">
                  <a16:creationId xmlns:a16="http://schemas.microsoft.com/office/drawing/2014/main" id="{6E85C38C-D939-5B07-B752-33586F32A4BA}"/>
                </a:ext>
              </a:extLst>
            </p:cNvPr>
            <p:cNvGrpSpPr/>
            <p:nvPr/>
          </p:nvGrpSpPr>
          <p:grpSpPr>
            <a:xfrm>
              <a:off x="8129707" y="6716172"/>
              <a:ext cx="6846193" cy="2761627"/>
              <a:chOff x="3108174" y="2757952"/>
              <a:chExt cx="6035826" cy="2536781"/>
            </a:xfrm>
          </p:grpSpPr>
          <p:sp>
            <p:nvSpPr>
              <p:cNvPr id="63" name="TextBox 18">
                <a:extLst>
                  <a:ext uri="{FF2B5EF4-FFF2-40B4-BE49-F238E27FC236}">
                    <a16:creationId xmlns:a16="http://schemas.microsoft.com/office/drawing/2014/main" id="{82BA5BBC-57BF-4926-0697-8EA578C2C76E}"/>
                  </a:ext>
                </a:extLst>
              </p:cNvPr>
              <p:cNvSpPr txBox="1"/>
              <p:nvPr/>
            </p:nvSpPr>
            <p:spPr>
              <a:xfrm>
                <a:off x="3260980" y="2757952"/>
                <a:ext cx="5883020" cy="752578"/>
              </a:xfrm>
              <a:prstGeom prst="rect">
                <a:avLst/>
              </a:prstGeom>
            </p:spPr>
            <p:txBody>
              <a:bodyPr wrap="square" lIns="0" tIns="0" rIns="0" bIns="0" rtlCol="0" anchor="t">
                <a:spAutoFit/>
              </a:bodyPr>
              <a:lstStyle/>
              <a:p>
                <a:pPr algn="l">
                  <a:lnSpc>
                    <a:spcPts val="6580"/>
                  </a:lnSpc>
                </a:pPr>
                <a:endParaRPr lang="en-US" sz="3500" dirty="0">
                  <a:solidFill>
                    <a:srgbClr val="FFFFFF"/>
                  </a:solidFill>
                  <a:latin typeface="Alatsi"/>
                  <a:ea typeface="Alatsi"/>
                  <a:cs typeface="Alatsi"/>
                  <a:sym typeface="Alatsi"/>
                </a:endParaRPr>
              </a:p>
            </p:txBody>
          </p:sp>
          <p:grpSp>
            <p:nvGrpSpPr>
              <p:cNvPr id="65" name="Group 64">
                <a:extLst>
                  <a:ext uri="{FF2B5EF4-FFF2-40B4-BE49-F238E27FC236}">
                    <a16:creationId xmlns:a16="http://schemas.microsoft.com/office/drawing/2014/main" id="{EDC1DB37-B4D9-A3B9-1000-F41C8FFD007E}"/>
                  </a:ext>
                </a:extLst>
              </p:cNvPr>
              <p:cNvGrpSpPr/>
              <p:nvPr/>
            </p:nvGrpSpPr>
            <p:grpSpPr>
              <a:xfrm>
                <a:off x="4187770" y="4557507"/>
                <a:ext cx="801926" cy="737226"/>
                <a:chOff x="4132013" y="4306034"/>
                <a:chExt cx="941351" cy="962301"/>
              </a:xfrm>
            </p:grpSpPr>
            <p:sp>
              <p:nvSpPr>
                <p:cNvPr id="89" name="Oval 88">
                  <a:extLst>
                    <a:ext uri="{FF2B5EF4-FFF2-40B4-BE49-F238E27FC236}">
                      <a16:creationId xmlns:a16="http://schemas.microsoft.com/office/drawing/2014/main" id="{46000B0C-A6D6-675F-E4BD-7E9A65B80976}"/>
                    </a:ext>
                  </a:extLst>
                </p:cNvPr>
                <p:cNvSpPr/>
                <p:nvPr/>
              </p:nvSpPr>
              <p:spPr>
                <a:xfrm>
                  <a:off x="4132013" y="4306034"/>
                  <a:ext cx="941351" cy="962301"/>
                </a:xfrm>
                <a:prstGeom prst="ellipse">
                  <a:avLst/>
                </a:prstGeom>
                <a:solidFill>
                  <a:srgbClr val="1CBA1D"/>
                </a:solidFill>
                <a:ln w="38100">
                  <a:solidFill>
                    <a:srgbClr val="1CBA1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0" name="Picture 89" descr="A group of smiley faces&#10;&#10;Description automatically generated">
                  <a:extLst>
                    <a:ext uri="{FF2B5EF4-FFF2-40B4-BE49-F238E27FC236}">
                      <a16:creationId xmlns:a16="http://schemas.microsoft.com/office/drawing/2014/main" id="{E4C69D21-8413-8067-F6B4-0C681BA20DA8}"/>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6250" r="93264">
                              <a14:foregroundMark x1="9792" y1="39444" x2="12083" y2="61667"/>
                              <a14:foregroundMark x1="10972" y1="41667" x2="12222" y2="41667"/>
                              <a14:foregroundMark x1="14653" y1="40000" x2="17500" y2="40556"/>
                              <a14:foregroundMark x1="6250" y1="50278" x2="6250" y2="50278"/>
                              <a14:foregroundMark x1="16111" y1="67222" x2="15347" y2="52500"/>
                              <a14:foregroundMark x1="27500" y1="45000" x2="35486" y2="46111"/>
                              <a14:foregroundMark x1="67153" y1="70000" x2="67292" y2="64444"/>
                              <a14:foregroundMark x1="65000" y1="67778" x2="70694" y2="39167"/>
                              <a14:foregroundMark x1="82292" y1="42778" x2="87847" y2="67222"/>
                              <a14:foregroundMark x1="84444" y1="42778" x2="88264" y2="40000"/>
                              <a14:foregroundMark x1="93125" y1="51944" x2="93264" y2="47222"/>
                              <a14:foregroundMark x1="89306" y1="60556" x2="87292" y2="65000"/>
                              <a14:foregroundMark x1="90417" y1="66111" x2="90694" y2="55833"/>
                              <a14:foregroundMark x1="65556" y1="43889" x2="67986" y2="41111"/>
                            </a14:backgroundRemoval>
                          </a14:imgEffect>
                        </a14:imgLayer>
                      </a14:imgProps>
                    </a:ext>
                    <a:ext uri="{28A0092B-C50C-407E-A947-70E740481C1C}">
                      <a14:useLocalDpi xmlns:a14="http://schemas.microsoft.com/office/drawing/2010/main" val="0"/>
                    </a:ext>
                  </a:extLst>
                </a:blip>
                <a:srcRect l="7968" t="32654" r="82171" b="29679"/>
                <a:stretch/>
              </p:blipFill>
              <p:spPr>
                <a:xfrm>
                  <a:off x="4287050" y="4477842"/>
                  <a:ext cx="634645" cy="606082"/>
                </a:xfrm>
                <a:prstGeom prst="rect">
                  <a:avLst/>
                </a:prstGeom>
              </p:spPr>
            </p:pic>
          </p:grpSp>
          <p:grpSp>
            <p:nvGrpSpPr>
              <p:cNvPr id="67" name="Group 66">
                <a:extLst>
                  <a:ext uri="{FF2B5EF4-FFF2-40B4-BE49-F238E27FC236}">
                    <a16:creationId xmlns:a16="http://schemas.microsoft.com/office/drawing/2014/main" id="{DDEBF809-33AA-D582-8FC2-5855BEEEEC36}"/>
                  </a:ext>
                </a:extLst>
              </p:cNvPr>
              <p:cNvGrpSpPr/>
              <p:nvPr/>
            </p:nvGrpSpPr>
            <p:grpSpPr>
              <a:xfrm>
                <a:off x="3108174" y="4556836"/>
                <a:ext cx="801926" cy="737227"/>
                <a:chOff x="2662931" y="4309525"/>
                <a:chExt cx="941351" cy="962302"/>
              </a:xfrm>
            </p:grpSpPr>
            <p:sp>
              <p:nvSpPr>
                <p:cNvPr id="87" name="Oval 86">
                  <a:extLst>
                    <a:ext uri="{FF2B5EF4-FFF2-40B4-BE49-F238E27FC236}">
                      <a16:creationId xmlns:a16="http://schemas.microsoft.com/office/drawing/2014/main" id="{AFA5AA7C-2397-868F-AC68-B20C9ADA3D63}"/>
                    </a:ext>
                  </a:extLst>
                </p:cNvPr>
                <p:cNvSpPr/>
                <p:nvPr/>
              </p:nvSpPr>
              <p:spPr>
                <a:xfrm>
                  <a:off x="2662931" y="4309525"/>
                  <a:ext cx="941351" cy="962302"/>
                </a:xfrm>
                <a:prstGeom prst="ellipse">
                  <a:avLst/>
                </a:prstGeom>
                <a:solidFill>
                  <a:srgbClr val="96D11F"/>
                </a:solidFill>
                <a:ln w="38100">
                  <a:solidFill>
                    <a:srgbClr val="96D1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8" name="Picture 87" descr="A group of smiley faces&#10;&#10;Description automatically generated">
                  <a:extLst>
                    <a:ext uri="{FF2B5EF4-FFF2-40B4-BE49-F238E27FC236}">
                      <a16:creationId xmlns:a16="http://schemas.microsoft.com/office/drawing/2014/main" id="{C08687F7-2533-4085-91B5-3F43D09D1524}"/>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6250" r="93264">
                              <a14:foregroundMark x1="9792" y1="39444" x2="12083" y2="61667"/>
                              <a14:foregroundMark x1="10972" y1="41667" x2="12222" y2="41667"/>
                              <a14:foregroundMark x1="14653" y1="40000" x2="17500" y2="40556"/>
                              <a14:foregroundMark x1="6250" y1="50278" x2="6250" y2="50278"/>
                              <a14:foregroundMark x1="16111" y1="67222" x2="15347" y2="52500"/>
                              <a14:foregroundMark x1="27500" y1="45000" x2="35486" y2="46111"/>
                              <a14:foregroundMark x1="67153" y1="70000" x2="67292" y2="64444"/>
                              <a14:foregroundMark x1="65000" y1="67778" x2="70694" y2="39167"/>
                              <a14:foregroundMark x1="82292" y1="42778" x2="87847" y2="67222"/>
                              <a14:foregroundMark x1="84444" y1="42778" x2="88264" y2="40000"/>
                              <a14:foregroundMark x1="93125" y1="51944" x2="93264" y2="47222"/>
                              <a14:foregroundMark x1="89306" y1="60556" x2="87292" y2="65000"/>
                              <a14:foregroundMark x1="90417" y1="66111" x2="90694" y2="55833"/>
                              <a14:foregroundMark x1="65556" y1="43889" x2="67986" y2="41111"/>
                            </a14:backgroundRemoval>
                          </a14:imgEffect>
                        </a14:imgLayer>
                      </a14:imgProps>
                    </a:ext>
                    <a:ext uri="{28A0092B-C50C-407E-A947-70E740481C1C}">
                      <a14:useLocalDpi xmlns:a14="http://schemas.microsoft.com/office/drawing/2010/main" val="0"/>
                    </a:ext>
                  </a:extLst>
                </a:blip>
                <a:srcRect l="26691" t="31734" r="64106" b="30558"/>
                <a:stretch/>
              </p:blipFill>
              <p:spPr>
                <a:xfrm>
                  <a:off x="2829153" y="4495641"/>
                  <a:ext cx="592331" cy="606748"/>
                </a:xfrm>
                <a:prstGeom prst="rect">
                  <a:avLst/>
                </a:prstGeom>
              </p:spPr>
            </p:pic>
          </p:grpSp>
          <p:grpSp>
            <p:nvGrpSpPr>
              <p:cNvPr id="69" name="Group 68">
                <a:extLst>
                  <a:ext uri="{FF2B5EF4-FFF2-40B4-BE49-F238E27FC236}">
                    <a16:creationId xmlns:a16="http://schemas.microsoft.com/office/drawing/2014/main" id="{08F98B45-ACF8-CC7E-8DE9-A72E1624FBD9}"/>
                  </a:ext>
                </a:extLst>
              </p:cNvPr>
              <p:cNvGrpSpPr/>
              <p:nvPr/>
            </p:nvGrpSpPr>
            <p:grpSpPr>
              <a:xfrm>
                <a:off x="7848888" y="4539053"/>
                <a:ext cx="801926" cy="737227"/>
                <a:chOff x="7601961" y="4318804"/>
                <a:chExt cx="941351" cy="962302"/>
              </a:xfrm>
            </p:grpSpPr>
            <p:sp>
              <p:nvSpPr>
                <p:cNvPr id="85" name="Oval 84">
                  <a:extLst>
                    <a:ext uri="{FF2B5EF4-FFF2-40B4-BE49-F238E27FC236}">
                      <a16:creationId xmlns:a16="http://schemas.microsoft.com/office/drawing/2014/main" id="{71625850-5E69-6146-A661-1AB5D603627A}"/>
                    </a:ext>
                  </a:extLst>
                </p:cNvPr>
                <p:cNvSpPr/>
                <p:nvPr/>
              </p:nvSpPr>
              <p:spPr>
                <a:xfrm>
                  <a:off x="7601961" y="4318804"/>
                  <a:ext cx="941351" cy="962302"/>
                </a:xfrm>
                <a:prstGeom prst="ellipse">
                  <a:avLst/>
                </a:prstGeom>
                <a:solidFill>
                  <a:srgbClr val="F71918"/>
                </a:solidFill>
                <a:ln w="38100">
                  <a:solidFill>
                    <a:srgbClr val="F7191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6" name="Picture 85" descr="A group of smiley faces&#10;&#10;Description automatically generated">
                  <a:extLst>
                    <a:ext uri="{FF2B5EF4-FFF2-40B4-BE49-F238E27FC236}">
                      <a16:creationId xmlns:a16="http://schemas.microsoft.com/office/drawing/2014/main" id="{0883C8C3-9C81-7972-F30B-DE0068A0FB4B}"/>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6250" r="93264">
                              <a14:foregroundMark x1="9792" y1="39444" x2="12083" y2="61667"/>
                              <a14:foregroundMark x1="10972" y1="41667" x2="12222" y2="41667"/>
                              <a14:foregroundMark x1="14653" y1="40000" x2="17500" y2="40556"/>
                              <a14:foregroundMark x1="6250" y1="50278" x2="6250" y2="50278"/>
                              <a14:foregroundMark x1="16111" y1="67222" x2="15347" y2="52500"/>
                              <a14:foregroundMark x1="27500" y1="45000" x2="35486" y2="46111"/>
                              <a14:foregroundMark x1="67153" y1="70000" x2="67292" y2="64444"/>
                              <a14:foregroundMark x1="65000" y1="67778" x2="70694" y2="39167"/>
                              <a14:foregroundMark x1="82292" y1="42778" x2="87847" y2="67222"/>
                              <a14:foregroundMark x1="84444" y1="42778" x2="88264" y2="40000"/>
                              <a14:foregroundMark x1="93125" y1="51944" x2="93264" y2="47222"/>
                              <a14:foregroundMark x1="89306" y1="60556" x2="87292" y2="65000"/>
                              <a14:foregroundMark x1="90417" y1="66111" x2="90694" y2="55833"/>
                              <a14:foregroundMark x1="65556" y1="43889" x2="67986" y2="41111"/>
                            </a14:backgroundRemoval>
                          </a14:imgEffect>
                        </a14:imgLayer>
                      </a14:imgProps>
                    </a:ext>
                    <a:ext uri="{28A0092B-C50C-407E-A947-70E740481C1C}">
                      <a14:useLocalDpi xmlns:a14="http://schemas.microsoft.com/office/drawing/2010/main" val="0"/>
                    </a:ext>
                  </a:extLst>
                </a:blip>
                <a:srcRect l="82501" t="31411" r="8591" b="28807"/>
                <a:stretch/>
              </p:blipFill>
              <p:spPr>
                <a:xfrm>
                  <a:off x="7785973" y="4480664"/>
                  <a:ext cx="573327" cy="640119"/>
                </a:xfrm>
                <a:prstGeom prst="rect">
                  <a:avLst/>
                </a:prstGeom>
              </p:spPr>
            </p:pic>
          </p:grpSp>
          <p:grpSp>
            <p:nvGrpSpPr>
              <p:cNvPr id="71" name="Group 70">
                <a:extLst>
                  <a:ext uri="{FF2B5EF4-FFF2-40B4-BE49-F238E27FC236}">
                    <a16:creationId xmlns:a16="http://schemas.microsoft.com/office/drawing/2014/main" id="{FA177354-5230-6666-B310-0BC419AB5974}"/>
                  </a:ext>
                </a:extLst>
              </p:cNvPr>
              <p:cNvGrpSpPr/>
              <p:nvPr/>
            </p:nvGrpSpPr>
            <p:grpSpPr>
              <a:xfrm>
                <a:off x="5363830" y="4536855"/>
                <a:ext cx="801926" cy="737227"/>
                <a:chOff x="5108317" y="4301311"/>
                <a:chExt cx="941351" cy="962302"/>
              </a:xfrm>
            </p:grpSpPr>
            <p:sp>
              <p:nvSpPr>
                <p:cNvPr id="83" name="Oval 82">
                  <a:extLst>
                    <a:ext uri="{FF2B5EF4-FFF2-40B4-BE49-F238E27FC236}">
                      <a16:creationId xmlns:a16="http://schemas.microsoft.com/office/drawing/2014/main" id="{261FF009-722F-C30D-A82F-95000A63489C}"/>
                    </a:ext>
                  </a:extLst>
                </p:cNvPr>
                <p:cNvSpPr/>
                <p:nvPr/>
              </p:nvSpPr>
              <p:spPr>
                <a:xfrm>
                  <a:off x="5108317" y="4301311"/>
                  <a:ext cx="941351" cy="962302"/>
                </a:xfrm>
                <a:prstGeom prst="ellipse">
                  <a:avLst/>
                </a:prstGeom>
                <a:solidFill>
                  <a:srgbClr val="FFCF0D"/>
                </a:solidFill>
                <a:ln w="38100">
                  <a:solidFill>
                    <a:srgbClr val="FFCF0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4" name="Picture 83" descr="A group of smiley faces&#10;&#10;Description automatically generated">
                  <a:extLst>
                    <a:ext uri="{FF2B5EF4-FFF2-40B4-BE49-F238E27FC236}">
                      <a16:creationId xmlns:a16="http://schemas.microsoft.com/office/drawing/2014/main" id="{266FB506-9257-EF84-1A48-18F9C17E68F9}"/>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6250" r="93264">
                              <a14:foregroundMark x1="9792" y1="39444" x2="12083" y2="61667"/>
                              <a14:foregroundMark x1="10972" y1="41667" x2="12222" y2="41667"/>
                              <a14:foregroundMark x1="14653" y1="40000" x2="17500" y2="40556"/>
                              <a14:foregroundMark x1="6250" y1="50278" x2="6250" y2="50278"/>
                              <a14:foregroundMark x1="16111" y1="67222" x2="15347" y2="52500"/>
                              <a14:foregroundMark x1="27500" y1="45000" x2="35486" y2="46111"/>
                              <a14:foregroundMark x1="67153" y1="70000" x2="67292" y2="64444"/>
                              <a14:foregroundMark x1="65000" y1="67778" x2="70694" y2="39167"/>
                              <a14:foregroundMark x1="82292" y1="42778" x2="87847" y2="67222"/>
                              <a14:foregroundMark x1="84444" y1="42778" x2="88264" y2="40000"/>
                              <a14:foregroundMark x1="93125" y1="51944" x2="93264" y2="47222"/>
                              <a14:foregroundMark x1="89306" y1="60556" x2="87292" y2="65000"/>
                              <a14:foregroundMark x1="90417" y1="66111" x2="90694" y2="55833"/>
                              <a14:foregroundMark x1="65556" y1="43889" x2="67986" y2="41111"/>
                            </a14:backgroundRemoval>
                          </a14:imgEffect>
                        </a14:imgLayer>
                      </a14:imgProps>
                    </a:ext>
                    <a:ext uri="{28A0092B-C50C-407E-A947-70E740481C1C}">
                      <a14:useLocalDpi xmlns:a14="http://schemas.microsoft.com/office/drawing/2010/main" val="0"/>
                    </a:ext>
                  </a:extLst>
                </a:blip>
                <a:srcRect l="45756" t="32400" r="45957" b="34627"/>
                <a:stretch/>
              </p:blipFill>
              <p:spPr>
                <a:xfrm>
                  <a:off x="5331284" y="4506138"/>
                  <a:ext cx="533400" cy="530548"/>
                </a:xfrm>
                <a:prstGeom prst="rect">
                  <a:avLst/>
                </a:prstGeom>
              </p:spPr>
            </p:pic>
          </p:grpSp>
          <p:grpSp>
            <p:nvGrpSpPr>
              <p:cNvPr id="77" name="Group 76">
                <a:extLst>
                  <a:ext uri="{FF2B5EF4-FFF2-40B4-BE49-F238E27FC236}">
                    <a16:creationId xmlns:a16="http://schemas.microsoft.com/office/drawing/2014/main" id="{1BCFCF95-D21E-ABD1-26EE-522293A6CD44}"/>
                  </a:ext>
                </a:extLst>
              </p:cNvPr>
              <p:cNvGrpSpPr/>
              <p:nvPr/>
            </p:nvGrpSpPr>
            <p:grpSpPr>
              <a:xfrm>
                <a:off x="6604933" y="4552011"/>
                <a:ext cx="801926" cy="737227"/>
                <a:chOff x="6347664" y="4321219"/>
                <a:chExt cx="941351" cy="962302"/>
              </a:xfrm>
            </p:grpSpPr>
            <p:sp>
              <p:nvSpPr>
                <p:cNvPr id="79" name="Oval 78">
                  <a:extLst>
                    <a:ext uri="{FF2B5EF4-FFF2-40B4-BE49-F238E27FC236}">
                      <a16:creationId xmlns:a16="http://schemas.microsoft.com/office/drawing/2014/main" id="{F61AD81C-7903-117F-01E1-29E212A433CE}"/>
                    </a:ext>
                  </a:extLst>
                </p:cNvPr>
                <p:cNvSpPr/>
                <p:nvPr/>
              </p:nvSpPr>
              <p:spPr>
                <a:xfrm>
                  <a:off x="6347664" y="4321219"/>
                  <a:ext cx="941351" cy="962302"/>
                </a:xfrm>
                <a:prstGeom prst="ellipse">
                  <a:avLst/>
                </a:prstGeom>
                <a:solidFill>
                  <a:srgbClr val="FF7512"/>
                </a:solidFill>
                <a:ln w="38100">
                  <a:solidFill>
                    <a:srgbClr val="FF751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 name="Picture 80" descr="A group of smiley faces&#10;&#10;Description automatically generated">
                  <a:extLst>
                    <a:ext uri="{FF2B5EF4-FFF2-40B4-BE49-F238E27FC236}">
                      <a16:creationId xmlns:a16="http://schemas.microsoft.com/office/drawing/2014/main" id="{50EA4E13-1079-BAF9-C375-8401EA8DB257}"/>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6250" r="93264">
                              <a14:foregroundMark x1="9792" y1="39444" x2="12083" y2="61667"/>
                              <a14:foregroundMark x1="10972" y1="41667" x2="12222" y2="41667"/>
                              <a14:foregroundMark x1="14653" y1="40000" x2="17500" y2="40556"/>
                              <a14:foregroundMark x1="6250" y1="50278" x2="6250" y2="50278"/>
                              <a14:foregroundMark x1="16111" y1="67222" x2="15347" y2="52500"/>
                              <a14:foregroundMark x1="27500" y1="45000" x2="35486" y2="46111"/>
                              <a14:foregroundMark x1="67153" y1="70000" x2="67292" y2="64444"/>
                              <a14:foregroundMark x1="65000" y1="67778" x2="70694" y2="39167"/>
                              <a14:foregroundMark x1="82292" y1="42778" x2="87847" y2="67222"/>
                              <a14:foregroundMark x1="84444" y1="42778" x2="88264" y2="40000"/>
                              <a14:foregroundMark x1="93125" y1="51944" x2="93264" y2="47222"/>
                              <a14:foregroundMark x1="89306" y1="60556" x2="87292" y2="65000"/>
                              <a14:foregroundMark x1="90417" y1="66111" x2="90694" y2="55833"/>
                              <a14:foregroundMark x1="65556" y1="43889" x2="67986" y2="41111"/>
                            </a14:backgroundRemoval>
                          </a14:imgEffect>
                        </a14:imgLayer>
                      </a14:imgProps>
                    </a:ext>
                    <a:ext uri="{28A0092B-C50C-407E-A947-70E740481C1C}">
                      <a14:useLocalDpi xmlns:a14="http://schemas.microsoft.com/office/drawing/2010/main" val="0"/>
                    </a:ext>
                  </a:extLst>
                </a:blip>
                <a:srcRect l="64346" t="32716" r="27366" b="30479"/>
                <a:stretch/>
              </p:blipFill>
              <p:spPr>
                <a:xfrm>
                  <a:off x="6557626" y="4506263"/>
                  <a:ext cx="533401" cy="592212"/>
                </a:xfrm>
                <a:prstGeom prst="rect">
                  <a:avLst/>
                </a:prstGeom>
              </p:spPr>
            </p:pic>
          </p:grpSp>
        </p:grpSp>
        <p:grpSp>
          <p:nvGrpSpPr>
            <p:cNvPr id="16" name="Group 15">
              <a:extLst>
                <a:ext uri="{FF2B5EF4-FFF2-40B4-BE49-F238E27FC236}">
                  <a16:creationId xmlns:a16="http://schemas.microsoft.com/office/drawing/2014/main" id="{EE054367-ED6E-71CC-494C-B46BD10A48E9}"/>
                </a:ext>
              </a:extLst>
            </p:cNvPr>
            <p:cNvGrpSpPr/>
            <p:nvPr/>
          </p:nvGrpSpPr>
          <p:grpSpPr>
            <a:xfrm flipH="1">
              <a:off x="3542118" y="6779879"/>
              <a:ext cx="6586283" cy="2697810"/>
              <a:chOff x="3260980" y="2757952"/>
              <a:chExt cx="5883020" cy="2478160"/>
            </a:xfrm>
          </p:grpSpPr>
          <p:sp>
            <p:nvSpPr>
              <p:cNvPr id="17" name="TextBox 18">
                <a:extLst>
                  <a:ext uri="{FF2B5EF4-FFF2-40B4-BE49-F238E27FC236}">
                    <a16:creationId xmlns:a16="http://schemas.microsoft.com/office/drawing/2014/main" id="{715AD34E-32FC-6AEF-AAAC-53BFE2C7EACB}"/>
                  </a:ext>
                </a:extLst>
              </p:cNvPr>
              <p:cNvSpPr txBox="1"/>
              <p:nvPr/>
            </p:nvSpPr>
            <p:spPr>
              <a:xfrm>
                <a:off x="3260980" y="2757952"/>
                <a:ext cx="5883020" cy="752578"/>
              </a:xfrm>
              <a:prstGeom prst="rect">
                <a:avLst/>
              </a:prstGeom>
            </p:spPr>
            <p:txBody>
              <a:bodyPr wrap="square" lIns="0" tIns="0" rIns="0" bIns="0" rtlCol="0" anchor="t">
                <a:spAutoFit/>
              </a:bodyPr>
              <a:lstStyle/>
              <a:p>
                <a:pPr algn="l">
                  <a:lnSpc>
                    <a:spcPts val="6580"/>
                  </a:lnSpc>
                </a:pPr>
                <a:endParaRPr lang="en-US" sz="3500" dirty="0">
                  <a:solidFill>
                    <a:srgbClr val="FFFFFF"/>
                  </a:solidFill>
                  <a:latin typeface="Alatsi"/>
                  <a:ea typeface="Alatsi"/>
                  <a:cs typeface="Alatsi"/>
                  <a:sym typeface="Alatsi"/>
                </a:endParaRPr>
              </a:p>
            </p:txBody>
          </p:sp>
          <p:grpSp>
            <p:nvGrpSpPr>
              <p:cNvPr id="36" name="Group 35">
                <a:extLst>
                  <a:ext uri="{FF2B5EF4-FFF2-40B4-BE49-F238E27FC236}">
                    <a16:creationId xmlns:a16="http://schemas.microsoft.com/office/drawing/2014/main" id="{0924EBAC-5DA1-2EF1-64E6-FDC77337C11A}"/>
                  </a:ext>
                </a:extLst>
              </p:cNvPr>
              <p:cNvGrpSpPr/>
              <p:nvPr/>
            </p:nvGrpSpPr>
            <p:grpSpPr>
              <a:xfrm>
                <a:off x="7763634" y="4498885"/>
                <a:ext cx="801926" cy="737227"/>
                <a:chOff x="7501884" y="4266373"/>
                <a:chExt cx="941351" cy="962302"/>
              </a:xfrm>
            </p:grpSpPr>
            <p:sp>
              <p:nvSpPr>
                <p:cNvPr id="59" name="Oval 58">
                  <a:extLst>
                    <a:ext uri="{FF2B5EF4-FFF2-40B4-BE49-F238E27FC236}">
                      <a16:creationId xmlns:a16="http://schemas.microsoft.com/office/drawing/2014/main" id="{92F3093D-0054-7EDA-59A7-2B5B2ACFF412}"/>
                    </a:ext>
                  </a:extLst>
                </p:cNvPr>
                <p:cNvSpPr/>
                <p:nvPr/>
              </p:nvSpPr>
              <p:spPr>
                <a:xfrm>
                  <a:off x="7501884" y="4266373"/>
                  <a:ext cx="941351" cy="962302"/>
                </a:xfrm>
                <a:prstGeom prst="ellipse">
                  <a:avLst/>
                </a:prstGeom>
                <a:solidFill>
                  <a:srgbClr val="312C48"/>
                </a:solidFill>
                <a:ln w="38100">
                  <a:solidFill>
                    <a:srgbClr val="312C4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descr="A group of smiley faces&#10;&#10;Description automatically generated">
                  <a:extLst>
                    <a:ext uri="{FF2B5EF4-FFF2-40B4-BE49-F238E27FC236}">
                      <a16:creationId xmlns:a16="http://schemas.microsoft.com/office/drawing/2014/main" id="{5F83CFAF-D1EF-DD52-789E-A521048048BA}"/>
                    </a:ext>
                  </a:extLst>
                </p:cNvPr>
                <p:cNvPicPr>
                  <a:picLocks noChangeAspect="1"/>
                </p:cNvPicPr>
                <p:nvPr/>
              </p:nvPicPr>
              <p:blipFill>
                <a:blip r:embed="rId6" cstate="print">
                  <a:duotone>
                    <a:prstClr val="black"/>
                    <a:srgbClr val="7154CB">
                      <a:tint val="45000"/>
                      <a:satMod val="400000"/>
                    </a:srgbClr>
                  </a:duotone>
                  <a:extLst>
                    <a:ext uri="{BEBA8EAE-BF5A-486C-A8C5-ECC9F3942E4B}">
                      <a14:imgProps xmlns:a14="http://schemas.microsoft.com/office/drawing/2010/main">
                        <a14:imgLayer r:embed="rId7">
                          <a14:imgEffect>
                            <a14:backgroundRemoval t="10000" b="90000" l="6250" r="93264">
                              <a14:foregroundMark x1="9792" y1="39444" x2="12083" y2="61667"/>
                              <a14:foregroundMark x1="10972" y1="41667" x2="12222" y2="41667"/>
                              <a14:foregroundMark x1="14653" y1="40000" x2="17500" y2="40556"/>
                              <a14:foregroundMark x1="6250" y1="50278" x2="6250" y2="50278"/>
                              <a14:foregroundMark x1="16111" y1="67222" x2="15347" y2="52500"/>
                              <a14:foregroundMark x1="27500" y1="45000" x2="35486" y2="46111"/>
                              <a14:foregroundMark x1="67153" y1="70000" x2="67292" y2="64444"/>
                              <a14:foregroundMark x1="65000" y1="67778" x2="70694" y2="39167"/>
                              <a14:foregroundMark x1="82292" y1="42778" x2="87847" y2="67222"/>
                              <a14:foregroundMark x1="84444" y1="42778" x2="88264" y2="40000"/>
                              <a14:foregroundMark x1="93125" y1="51944" x2="93264" y2="47222"/>
                              <a14:foregroundMark x1="89306" y1="60556" x2="87292" y2="65000"/>
                              <a14:foregroundMark x1="90417" y1="66111" x2="90694" y2="55833"/>
                              <a14:foregroundMark x1="65556" y1="43889" x2="67986" y2="41111"/>
                            </a14:backgroundRemoval>
                          </a14:imgEffect>
                        </a14:imgLayer>
                      </a14:imgProps>
                    </a:ext>
                    <a:ext uri="{28A0092B-C50C-407E-A947-70E740481C1C}">
                      <a14:useLocalDpi xmlns:a14="http://schemas.microsoft.com/office/drawing/2010/main" val="0"/>
                    </a:ext>
                  </a:extLst>
                </a:blip>
                <a:srcRect l="82501" t="31411" r="8591" b="28807"/>
                <a:stretch/>
              </p:blipFill>
              <p:spPr>
                <a:xfrm>
                  <a:off x="7685894" y="4428233"/>
                  <a:ext cx="573327" cy="640119"/>
                </a:xfrm>
                <a:prstGeom prst="rect">
                  <a:avLst/>
                </a:prstGeom>
              </p:spPr>
            </p:pic>
          </p:grpSp>
          <p:grpSp>
            <p:nvGrpSpPr>
              <p:cNvPr id="49" name="Group 48">
                <a:extLst>
                  <a:ext uri="{FF2B5EF4-FFF2-40B4-BE49-F238E27FC236}">
                    <a16:creationId xmlns:a16="http://schemas.microsoft.com/office/drawing/2014/main" id="{890A5ABE-0594-EB4F-B9B8-2A186E487185}"/>
                  </a:ext>
                </a:extLst>
              </p:cNvPr>
              <p:cNvGrpSpPr/>
              <p:nvPr/>
            </p:nvGrpSpPr>
            <p:grpSpPr>
              <a:xfrm>
                <a:off x="5394569" y="4481534"/>
                <a:ext cx="801926" cy="737227"/>
                <a:chOff x="5144400" y="4229100"/>
                <a:chExt cx="941351" cy="962302"/>
              </a:xfrm>
            </p:grpSpPr>
            <p:sp>
              <p:nvSpPr>
                <p:cNvPr id="55" name="Oval 54">
                  <a:extLst>
                    <a:ext uri="{FF2B5EF4-FFF2-40B4-BE49-F238E27FC236}">
                      <a16:creationId xmlns:a16="http://schemas.microsoft.com/office/drawing/2014/main" id="{AB5FF728-C26E-20EA-6004-3B8AA89319F0}"/>
                    </a:ext>
                  </a:extLst>
                </p:cNvPr>
                <p:cNvSpPr/>
                <p:nvPr/>
              </p:nvSpPr>
              <p:spPr>
                <a:xfrm>
                  <a:off x="5144400" y="4229100"/>
                  <a:ext cx="941351" cy="962302"/>
                </a:xfrm>
                <a:prstGeom prst="ellipse">
                  <a:avLst/>
                </a:prstGeom>
                <a:solidFill>
                  <a:srgbClr val="A1B8CB"/>
                </a:solidFill>
                <a:ln w="38100">
                  <a:solidFill>
                    <a:srgbClr val="A1B8C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descr="A group of smiley faces&#10;&#10;Description automatically generated">
                  <a:extLst>
                    <a:ext uri="{FF2B5EF4-FFF2-40B4-BE49-F238E27FC236}">
                      <a16:creationId xmlns:a16="http://schemas.microsoft.com/office/drawing/2014/main" id="{77921F63-68B1-4661-F937-9B63E8D5EE34}"/>
                    </a:ext>
                  </a:extLst>
                </p:cNvPr>
                <p:cNvPicPr>
                  <a:picLocks noChangeAspect="1"/>
                </p:cNvPicPr>
                <p:nvPr/>
              </p:nvPicPr>
              <p:blipFill>
                <a:blip r:embed="rId6" cstate="print">
                  <a:duotone>
                    <a:prstClr val="black"/>
                    <a:schemeClr val="accent1">
                      <a:lumMod val="40000"/>
                      <a:lumOff val="60000"/>
                      <a:tint val="45000"/>
                      <a:satMod val="400000"/>
                    </a:schemeClr>
                  </a:duotone>
                  <a:extLst>
                    <a:ext uri="{BEBA8EAE-BF5A-486C-A8C5-ECC9F3942E4B}">
                      <a14:imgProps xmlns:a14="http://schemas.microsoft.com/office/drawing/2010/main">
                        <a14:imgLayer r:embed="rId7">
                          <a14:imgEffect>
                            <a14:backgroundRemoval t="10000" b="90000" l="6250" r="93264">
                              <a14:foregroundMark x1="9792" y1="39444" x2="12083" y2="61667"/>
                              <a14:foregroundMark x1="10972" y1="41667" x2="12222" y2="41667"/>
                              <a14:foregroundMark x1="14653" y1="40000" x2="17500" y2="40556"/>
                              <a14:foregroundMark x1="6250" y1="50278" x2="6250" y2="50278"/>
                              <a14:foregroundMark x1="16111" y1="67222" x2="15347" y2="52500"/>
                              <a14:foregroundMark x1="27500" y1="45000" x2="35486" y2="46111"/>
                              <a14:foregroundMark x1="67153" y1="70000" x2="67292" y2="64444"/>
                              <a14:foregroundMark x1="65000" y1="67778" x2="70694" y2="39167"/>
                              <a14:foregroundMark x1="82292" y1="42778" x2="87847" y2="67222"/>
                              <a14:foregroundMark x1="84444" y1="42778" x2="88264" y2="40000"/>
                              <a14:foregroundMark x1="93125" y1="51944" x2="93264" y2="47222"/>
                              <a14:foregroundMark x1="89306" y1="60556" x2="87292" y2="65000"/>
                              <a14:foregroundMark x1="90417" y1="66111" x2="90694" y2="55833"/>
                              <a14:foregroundMark x1="65556" y1="43889" x2="67986" y2="41111"/>
                            </a14:backgroundRemoval>
                          </a14:imgEffect>
                        </a14:imgLayer>
                      </a14:imgProps>
                    </a:ext>
                    <a:ext uri="{28A0092B-C50C-407E-A947-70E740481C1C}">
                      <a14:useLocalDpi xmlns:a14="http://schemas.microsoft.com/office/drawing/2010/main" val="0"/>
                    </a:ext>
                  </a:extLst>
                </a:blip>
                <a:srcRect l="45756" t="32400" r="45957" b="34627"/>
                <a:stretch/>
              </p:blipFill>
              <p:spPr>
                <a:xfrm>
                  <a:off x="5367367" y="4433927"/>
                  <a:ext cx="533400" cy="530548"/>
                </a:xfrm>
                <a:prstGeom prst="rect">
                  <a:avLst/>
                </a:prstGeom>
              </p:spPr>
            </p:pic>
          </p:grpSp>
          <p:grpSp>
            <p:nvGrpSpPr>
              <p:cNvPr id="51" name="Group 50">
                <a:extLst>
                  <a:ext uri="{FF2B5EF4-FFF2-40B4-BE49-F238E27FC236}">
                    <a16:creationId xmlns:a16="http://schemas.microsoft.com/office/drawing/2014/main" id="{0FACD8C2-8969-21C7-30A9-2E1DEAAD407D}"/>
                  </a:ext>
                </a:extLst>
              </p:cNvPr>
              <p:cNvGrpSpPr/>
              <p:nvPr/>
            </p:nvGrpSpPr>
            <p:grpSpPr>
              <a:xfrm>
                <a:off x="6580311" y="4481123"/>
                <a:ext cx="801926" cy="737227"/>
                <a:chOff x="6318762" y="4228689"/>
                <a:chExt cx="941351" cy="962302"/>
              </a:xfrm>
            </p:grpSpPr>
            <p:sp>
              <p:nvSpPr>
                <p:cNvPr id="52" name="Oval 51">
                  <a:extLst>
                    <a:ext uri="{FF2B5EF4-FFF2-40B4-BE49-F238E27FC236}">
                      <a16:creationId xmlns:a16="http://schemas.microsoft.com/office/drawing/2014/main" id="{D8516BAF-2854-82D7-1CAD-3CA713D1CB49}"/>
                    </a:ext>
                  </a:extLst>
                </p:cNvPr>
                <p:cNvSpPr/>
                <p:nvPr/>
              </p:nvSpPr>
              <p:spPr>
                <a:xfrm>
                  <a:off x="6318762" y="4228689"/>
                  <a:ext cx="941351" cy="962302"/>
                </a:xfrm>
                <a:prstGeom prst="ellipse">
                  <a:avLst/>
                </a:prstGeom>
                <a:solidFill>
                  <a:srgbClr val="54848B"/>
                </a:solidFill>
                <a:ln w="38100">
                  <a:solidFill>
                    <a:srgbClr val="5484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Picture 52" descr="A group of smiley faces&#10;&#10;Description automatically generated">
                  <a:extLst>
                    <a:ext uri="{FF2B5EF4-FFF2-40B4-BE49-F238E27FC236}">
                      <a16:creationId xmlns:a16="http://schemas.microsoft.com/office/drawing/2014/main" id="{B2E3F9CE-B665-F715-C2B3-4AB8398B7F30}"/>
                    </a:ext>
                  </a:extLst>
                </p:cNvPr>
                <p:cNvPicPr>
                  <a:picLocks noChangeAspect="1"/>
                </p:cNvPicPr>
                <p:nvPr/>
              </p:nvPicPr>
              <p:blipFill>
                <a:blip r:embed="rId6" cstate="print">
                  <a:duotone>
                    <a:prstClr val="black"/>
                    <a:schemeClr val="accent5">
                      <a:tint val="45000"/>
                      <a:satMod val="400000"/>
                    </a:schemeClr>
                  </a:duotone>
                  <a:extLst>
                    <a:ext uri="{BEBA8EAE-BF5A-486C-A8C5-ECC9F3942E4B}">
                      <a14:imgProps xmlns:a14="http://schemas.microsoft.com/office/drawing/2010/main">
                        <a14:imgLayer r:embed="rId7">
                          <a14:imgEffect>
                            <a14:backgroundRemoval t="10000" b="90000" l="6250" r="93264">
                              <a14:foregroundMark x1="9792" y1="39444" x2="12083" y2="61667"/>
                              <a14:foregroundMark x1="10972" y1="41667" x2="12222" y2="41667"/>
                              <a14:foregroundMark x1="14653" y1="40000" x2="17500" y2="40556"/>
                              <a14:foregroundMark x1="6250" y1="50278" x2="6250" y2="50278"/>
                              <a14:foregroundMark x1="16111" y1="67222" x2="15347" y2="52500"/>
                              <a14:foregroundMark x1="27500" y1="45000" x2="35486" y2="46111"/>
                              <a14:foregroundMark x1="67153" y1="70000" x2="67292" y2="64444"/>
                              <a14:foregroundMark x1="65000" y1="67778" x2="70694" y2="39167"/>
                              <a14:foregroundMark x1="82292" y1="42778" x2="87847" y2="67222"/>
                              <a14:foregroundMark x1="84444" y1="42778" x2="88264" y2="40000"/>
                              <a14:foregroundMark x1="93125" y1="51944" x2="93264" y2="47222"/>
                              <a14:foregroundMark x1="89306" y1="60556" x2="87292" y2="65000"/>
                              <a14:foregroundMark x1="90417" y1="66111" x2="90694" y2="55833"/>
                              <a14:foregroundMark x1="65556" y1="43889" x2="67986" y2="41111"/>
                            </a14:backgroundRemoval>
                          </a14:imgEffect>
                        </a14:imgLayer>
                      </a14:imgProps>
                    </a:ext>
                    <a:ext uri="{28A0092B-C50C-407E-A947-70E740481C1C}">
                      <a14:useLocalDpi xmlns:a14="http://schemas.microsoft.com/office/drawing/2010/main" val="0"/>
                    </a:ext>
                  </a:extLst>
                </a:blip>
                <a:srcRect l="64346" t="32716" r="27366" b="30479"/>
                <a:stretch/>
              </p:blipFill>
              <p:spPr>
                <a:xfrm>
                  <a:off x="6528725" y="4413733"/>
                  <a:ext cx="533401" cy="592212"/>
                </a:xfrm>
                <a:prstGeom prst="rect">
                  <a:avLst/>
                </a:prstGeom>
              </p:spPr>
            </p:pic>
          </p:grpSp>
        </p:grpSp>
      </p:grpSp>
      <p:pic>
        <p:nvPicPr>
          <p:cNvPr id="19" name="Audio 18">
            <a:hlinkClick r:id="" action="ppaction://media"/>
            <a:extLst>
              <a:ext uri="{FF2B5EF4-FFF2-40B4-BE49-F238E27FC236}">
                <a16:creationId xmlns:a16="http://schemas.microsoft.com/office/drawing/2014/main" id="{FEA9B030-E811-AE6B-77A3-A3625E8DD1A3}"/>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266613" t="-266613" r="-266613" b="-266613"/>
          <a:stretch>
            <a:fillRect/>
          </a:stretch>
        </p:blipFill>
        <p:spPr>
          <a:xfrm>
            <a:off x="15078456" y="7077456"/>
            <a:ext cx="3086100" cy="3086100"/>
          </a:xfrm>
          <a:prstGeom prst="ellipse">
            <a:avLst/>
          </a:prstGeom>
        </p:spPr>
      </p:pic>
      <p:grpSp>
        <p:nvGrpSpPr>
          <p:cNvPr id="5" name="Group 4">
            <a:extLst>
              <a:ext uri="{FF2B5EF4-FFF2-40B4-BE49-F238E27FC236}">
                <a16:creationId xmlns:a16="http://schemas.microsoft.com/office/drawing/2014/main" id="{DBA4BA48-CB2E-AD02-37FA-CFBB2F988044}"/>
              </a:ext>
            </a:extLst>
          </p:cNvPr>
          <p:cNvGrpSpPr/>
          <p:nvPr/>
        </p:nvGrpSpPr>
        <p:grpSpPr>
          <a:xfrm rot="16200000">
            <a:off x="-1059841" y="4682896"/>
            <a:ext cx="4260748" cy="593146"/>
            <a:chOff x="7013764" y="9270533"/>
            <a:chExt cx="4260748" cy="593146"/>
          </a:xfrm>
        </p:grpSpPr>
        <p:sp>
          <p:nvSpPr>
            <p:cNvPr id="18" name="Rectangle 17">
              <a:extLst>
                <a:ext uri="{FF2B5EF4-FFF2-40B4-BE49-F238E27FC236}">
                  <a16:creationId xmlns:a16="http://schemas.microsoft.com/office/drawing/2014/main" id="{DA39FCB5-2AEC-BAD4-E74A-2C0FB14A223F}"/>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TextBox 17">
              <a:extLst>
                <a:ext uri="{FF2B5EF4-FFF2-40B4-BE49-F238E27FC236}">
                  <a16:creationId xmlns:a16="http://schemas.microsoft.com/office/drawing/2014/main" id="{0BC6E7A5-CEF1-F220-C8F9-B75CF175F970}"/>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22" name="Graphic 21" descr="Badge Copyright with solid fill">
              <a:extLst>
                <a:ext uri="{FF2B5EF4-FFF2-40B4-BE49-F238E27FC236}">
                  <a16:creationId xmlns:a16="http://schemas.microsoft.com/office/drawing/2014/main" id="{3A6E6274-7C04-6A7D-F9CF-7317EB76CBE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40642">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19"/>
                </p:tgtEl>
              </p:cMediaNode>
            </p:audio>
          </p:childTnLst>
        </p:cTn>
      </p:par>
    </p:tnLst>
    <p:bldLst>
      <p:bldP spid="10" grpId="0" animBg="1"/>
      <p:bldP spid="20" grpId="0"/>
      <p:bldP spid="13" grpId="0" animBg="1"/>
      <p:bldP spid="7" grpId="0"/>
      <p:bldP spid="11" grpId="0" animBg="1"/>
      <p:bldP spid="9" grpId="0"/>
      <p:bldP spid="12"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CBEA7048-1D01-63FF-F79A-9290E814627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C36FD00-B7AA-50DF-C7FF-B8678B3359B4}"/>
              </a:ext>
            </a:extLst>
          </p:cNvPr>
          <p:cNvGrpSpPr/>
          <p:nvPr/>
        </p:nvGrpSpPr>
        <p:grpSpPr>
          <a:xfrm>
            <a:off x="627362" y="0"/>
            <a:ext cx="937061" cy="10287000"/>
            <a:chOff x="0" y="0"/>
            <a:chExt cx="246798" cy="2709333"/>
          </a:xfrm>
        </p:grpSpPr>
        <p:sp>
          <p:nvSpPr>
            <p:cNvPr id="3" name="Freeform 3">
              <a:extLst>
                <a:ext uri="{FF2B5EF4-FFF2-40B4-BE49-F238E27FC236}">
                  <a16:creationId xmlns:a16="http://schemas.microsoft.com/office/drawing/2014/main" id="{F4C43D62-0C2D-47EA-31EE-4E70FF930876}"/>
                </a:ext>
              </a:extLst>
            </p:cNvPr>
            <p:cNvSpPr/>
            <p:nvPr/>
          </p:nvSpPr>
          <p:spPr>
            <a:xfrm>
              <a:off x="0" y="0"/>
              <a:ext cx="246798" cy="2709333"/>
            </a:xfrm>
            <a:custGeom>
              <a:avLst/>
              <a:gdLst/>
              <a:ahLst/>
              <a:cxnLst/>
              <a:rect l="l" t="t" r="r" b="b"/>
              <a:pathLst>
                <a:path w="246798" h="2709333">
                  <a:moveTo>
                    <a:pt x="0" y="0"/>
                  </a:moveTo>
                  <a:lnTo>
                    <a:pt x="246798" y="0"/>
                  </a:lnTo>
                  <a:lnTo>
                    <a:pt x="246798" y="2709333"/>
                  </a:lnTo>
                  <a:lnTo>
                    <a:pt x="0" y="2709333"/>
                  </a:lnTo>
                  <a:close/>
                </a:path>
              </a:pathLst>
            </a:custGeom>
            <a:solidFill>
              <a:srgbClr val="000000"/>
            </a:solidFill>
          </p:spPr>
          <p:txBody>
            <a:bodyPr/>
            <a:lstStyle/>
            <a:p>
              <a:endParaRPr lang="en-US"/>
            </a:p>
          </p:txBody>
        </p:sp>
        <p:sp>
          <p:nvSpPr>
            <p:cNvPr id="4" name="TextBox 4">
              <a:extLst>
                <a:ext uri="{FF2B5EF4-FFF2-40B4-BE49-F238E27FC236}">
                  <a16:creationId xmlns:a16="http://schemas.microsoft.com/office/drawing/2014/main" id="{6BCB11C2-3E32-C062-4ABE-E0A33F3E5C23}"/>
                </a:ext>
              </a:extLst>
            </p:cNvPr>
            <p:cNvSpPr txBox="1"/>
            <p:nvPr/>
          </p:nvSpPr>
          <p:spPr>
            <a:xfrm>
              <a:off x="0" y="-38100"/>
              <a:ext cx="246798" cy="2747433"/>
            </a:xfrm>
            <a:prstGeom prst="rect">
              <a:avLst/>
            </a:prstGeom>
          </p:spPr>
          <p:txBody>
            <a:bodyPr lIns="50800" tIns="50800" rIns="50800" bIns="50800" rtlCol="0" anchor="ctr"/>
            <a:lstStyle/>
            <a:p>
              <a:pPr algn="ctr">
                <a:lnSpc>
                  <a:spcPts val="2659"/>
                </a:lnSpc>
              </a:pPr>
              <a:endParaRPr/>
            </a:p>
          </p:txBody>
        </p:sp>
      </p:grpSp>
      <p:grpSp>
        <p:nvGrpSpPr>
          <p:cNvPr id="26" name="Group 26">
            <a:extLst>
              <a:ext uri="{FF2B5EF4-FFF2-40B4-BE49-F238E27FC236}">
                <a16:creationId xmlns:a16="http://schemas.microsoft.com/office/drawing/2014/main" id="{E1D27147-C036-A115-0572-DB4ECFF43652}"/>
              </a:ext>
            </a:extLst>
          </p:cNvPr>
          <p:cNvGrpSpPr/>
          <p:nvPr/>
        </p:nvGrpSpPr>
        <p:grpSpPr>
          <a:xfrm>
            <a:off x="15905019" y="0"/>
            <a:ext cx="1449213" cy="1673225"/>
            <a:chOff x="0" y="0"/>
            <a:chExt cx="703982" cy="812800"/>
          </a:xfrm>
          <a:solidFill>
            <a:srgbClr val="7154CB"/>
          </a:solidFill>
        </p:grpSpPr>
        <p:sp>
          <p:nvSpPr>
            <p:cNvPr id="27" name="Freeform 27">
              <a:extLst>
                <a:ext uri="{FF2B5EF4-FFF2-40B4-BE49-F238E27FC236}">
                  <a16:creationId xmlns:a16="http://schemas.microsoft.com/office/drawing/2014/main" id="{85DB5020-F941-0D02-4252-1444378826A3}"/>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28" name="TextBox 28">
              <a:extLst>
                <a:ext uri="{FF2B5EF4-FFF2-40B4-BE49-F238E27FC236}">
                  <a16:creationId xmlns:a16="http://schemas.microsoft.com/office/drawing/2014/main" id="{0F1754E6-AB41-2567-A558-B62B028A1DB3}"/>
                </a:ext>
              </a:extLst>
            </p:cNvPr>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29" name="TextBox 29">
            <a:extLst>
              <a:ext uri="{FF2B5EF4-FFF2-40B4-BE49-F238E27FC236}">
                <a16:creationId xmlns:a16="http://schemas.microsoft.com/office/drawing/2014/main" id="{A9A9AD67-F632-D4E2-9375-E382501997FE}"/>
              </a:ext>
            </a:extLst>
          </p:cNvPr>
          <p:cNvSpPr txBox="1"/>
          <p:nvPr/>
        </p:nvSpPr>
        <p:spPr>
          <a:xfrm>
            <a:off x="15848320" y="299611"/>
            <a:ext cx="1562612" cy="959703"/>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15</a:t>
            </a:r>
          </a:p>
        </p:txBody>
      </p:sp>
      <p:sp>
        <p:nvSpPr>
          <p:cNvPr id="30" name="Freeform 30">
            <a:extLst>
              <a:ext uri="{FF2B5EF4-FFF2-40B4-BE49-F238E27FC236}">
                <a16:creationId xmlns:a16="http://schemas.microsoft.com/office/drawing/2014/main" id="{D8482BC9-BFBE-3A29-5B88-85215D33140D}"/>
              </a:ext>
            </a:extLst>
          </p:cNvPr>
          <p:cNvSpPr/>
          <p:nvPr/>
        </p:nvSpPr>
        <p:spPr>
          <a:xfrm>
            <a:off x="1263762" y="-1458608"/>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1" name="Freeform 31">
            <a:extLst>
              <a:ext uri="{FF2B5EF4-FFF2-40B4-BE49-F238E27FC236}">
                <a16:creationId xmlns:a16="http://schemas.microsoft.com/office/drawing/2014/main" id="{256FE3B1-C2CD-ED2A-A637-445706B497DE}"/>
              </a:ext>
            </a:extLst>
          </p:cNvPr>
          <p:cNvSpPr/>
          <p:nvPr/>
        </p:nvSpPr>
        <p:spPr>
          <a:xfrm>
            <a:off x="11804788" y="9258300"/>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3" name="AutoShape 33">
            <a:extLst>
              <a:ext uri="{FF2B5EF4-FFF2-40B4-BE49-F238E27FC236}">
                <a16:creationId xmlns:a16="http://schemas.microsoft.com/office/drawing/2014/main" id="{EA384780-7E33-3BBC-4F97-E0A4723E0A56}"/>
              </a:ext>
            </a:extLst>
          </p:cNvPr>
          <p:cNvSpPr/>
          <p:nvPr/>
        </p:nvSpPr>
        <p:spPr>
          <a:xfrm flipH="1" flipV="1">
            <a:off x="1090490" y="-104525"/>
            <a:ext cx="762" cy="2700139"/>
          </a:xfrm>
          <a:prstGeom prst="line">
            <a:avLst/>
          </a:prstGeom>
          <a:ln w="114300" cap="flat">
            <a:solidFill>
              <a:srgbClr val="7154CB"/>
            </a:solidFill>
            <a:prstDash val="solid"/>
            <a:headEnd type="none" w="sm" len="sm"/>
            <a:tailEnd type="none" w="sm" len="sm"/>
          </a:ln>
        </p:spPr>
        <p:txBody>
          <a:bodyPr/>
          <a:lstStyle/>
          <a:p>
            <a:endParaRPr lang="en-US"/>
          </a:p>
        </p:txBody>
      </p:sp>
      <p:sp>
        <p:nvSpPr>
          <p:cNvPr id="34" name="AutoShape 34">
            <a:extLst>
              <a:ext uri="{FF2B5EF4-FFF2-40B4-BE49-F238E27FC236}">
                <a16:creationId xmlns:a16="http://schemas.microsoft.com/office/drawing/2014/main" id="{C3745C3F-3D47-C973-C3B4-35AE008AD6D8}"/>
              </a:ext>
            </a:extLst>
          </p:cNvPr>
          <p:cNvSpPr/>
          <p:nvPr/>
        </p:nvSpPr>
        <p:spPr>
          <a:xfrm flipH="1" flipV="1">
            <a:off x="1085850" y="7289441"/>
            <a:ext cx="5403" cy="2997456"/>
          </a:xfrm>
          <a:prstGeom prst="line">
            <a:avLst/>
          </a:prstGeom>
          <a:ln w="114300" cap="flat">
            <a:solidFill>
              <a:srgbClr val="7154CB"/>
            </a:solidFill>
            <a:prstDash val="solid"/>
            <a:headEnd type="none" w="sm" len="sm"/>
            <a:tailEnd type="none" w="sm" len="sm"/>
          </a:ln>
        </p:spPr>
        <p:txBody>
          <a:bodyPr/>
          <a:lstStyle/>
          <a:p>
            <a:endParaRPr lang="en-US"/>
          </a:p>
        </p:txBody>
      </p:sp>
      <p:sp>
        <p:nvSpPr>
          <p:cNvPr id="35" name="TextBox 5">
            <a:extLst>
              <a:ext uri="{FF2B5EF4-FFF2-40B4-BE49-F238E27FC236}">
                <a16:creationId xmlns:a16="http://schemas.microsoft.com/office/drawing/2014/main" id="{E61C8410-BD7A-A8C9-A14B-59EE605B0F09}"/>
              </a:ext>
            </a:extLst>
          </p:cNvPr>
          <p:cNvSpPr txBox="1"/>
          <p:nvPr/>
        </p:nvSpPr>
        <p:spPr>
          <a:xfrm>
            <a:off x="447089" y="704131"/>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Identifying Emotions</a:t>
            </a:r>
          </a:p>
        </p:txBody>
      </p:sp>
      <p:sp>
        <p:nvSpPr>
          <p:cNvPr id="20" name="TextBox 20">
            <a:extLst>
              <a:ext uri="{FF2B5EF4-FFF2-40B4-BE49-F238E27FC236}">
                <a16:creationId xmlns:a16="http://schemas.microsoft.com/office/drawing/2014/main" id="{2E8DB4CC-A084-874E-3249-93EE5CF63414}"/>
              </a:ext>
            </a:extLst>
          </p:cNvPr>
          <p:cNvSpPr txBox="1"/>
          <p:nvPr/>
        </p:nvSpPr>
        <p:spPr>
          <a:xfrm>
            <a:off x="2022911" y="2833041"/>
            <a:ext cx="7121089" cy="6755696"/>
          </a:xfrm>
          <a:prstGeom prst="rect">
            <a:avLst/>
          </a:prstGeom>
        </p:spPr>
        <p:txBody>
          <a:bodyPr wrap="square" lIns="0" tIns="0" rIns="0" bIns="0" rtlCol="0" anchor="t">
            <a:spAutoFit/>
          </a:bodyPr>
          <a:lstStyle/>
          <a:p>
            <a:pPr marL="457200" indent="-457200" algn="l">
              <a:lnSpc>
                <a:spcPct val="200000"/>
              </a:lnSpc>
              <a:buFont typeface="Arial" panose="020B0604020202020204" pitchFamily="34" charset="0"/>
              <a:buChar char="•"/>
            </a:pPr>
            <a:r>
              <a:rPr lang="en-US" sz="3200" dirty="0">
                <a:solidFill>
                  <a:srgbClr val="FFFFFF"/>
                </a:solidFill>
                <a:latin typeface="Alatsi"/>
                <a:ea typeface="Alatsi"/>
                <a:cs typeface="Alatsi"/>
                <a:sym typeface="Alatsi"/>
              </a:rPr>
              <a:t>There are </a:t>
            </a:r>
            <a:r>
              <a:rPr lang="en-US" sz="3200" dirty="0">
                <a:solidFill>
                  <a:srgbClr val="62DA60"/>
                </a:solidFill>
                <a:latin typeface="Alatsi"/>
                <a:ea typeface="Alatsi"/>
                <a:cs typeface="Alatsi"/>
                <a:sym typeface="Alatsi"/>
              </a:rPr>
              <a:t>MANY</a:t>
            </a:r>
            <a:r>
              <a:rPr lang="en-US" sz="3200" dirty="0">
                <a:solidFill>
                  <a:srgbClr val="FFFFFF"/>
                </a:solidFill>
                <a:latin typeface="Alatsi"/>
                <a:ea typeface="Alatsi"/>
                <a:cs typeface="Alatsi"/>
                <a:sym typeface="Alatsi"/>
              </a:rPr>
              <a:t> different </a:t>
            </a:r>
            <a:r>
              <a:rPr lang="en-US" sz="3200" dirty="0">
                <a:solidFill>
                  <a:srgbClr val="4D8BCE"/>
                </a:solidFill>
                <a:latin typeface="Alatsi"/>
                <a:ea typeface="Alatsi"/>
                <a:cs typeface="Alatsi"/>
                <a:sym typeface="Alatsi"/>
              </a:rPr>
              <a:t>emotions</a:t>
            </a:r>
            <a:r>
              <a:rPr lang="en-US" sz="3200" dirty="0">
                <a:solidFill>
                  <a:srgbClr val="FFFFFF"/>
                </a:solidFill>
                <a:latin typeface="Alatsi"/>
                <a:ea typeface="Alatsi"/>
                <a:cs typeface="Alatsi"/>
                <a:sym typeface="Alatsi"/>
              </a:rPr>
              <a:t> brought on by </a:t>
            </a:r>
            <a:r>
              <a:rPr lang="en-US" sz="3200" dirty="0">
                <a:solidFill>
                  <a:srgbClr val="7154CB"/>
                </a:solidFill>
                <a:latin typeface="Alatsi"/>
                <a:ea typeface="Alatsi"/>
                <a:cs typeface="Alatsi"/>
                <a:sym typeface="Alatsi"/>
              </a:rPr>
              <a:t>infinite </a:t>
            </a:r>
            <a:r>
              <a:rPr lang="en-US" sz="3200" dirty="0">
                <a:solidFill>
                  <a:srgbClr val="FFFFFF"/>
                </a:solidFill>
                <a:latin typeface="Alatsi"/>
                <a:ea typeface="Alatsi"/>
                <a:cs typeface="Alatsi"/>
                <a:sym typeface="Alatsi"/>
              </a:rPr>
              <a:t>situations</a:t>
            </a:r>
          </a:p>
          <a:p>
            <a:pPr marL="457200" indent="-457200" algn="l">
              <a:lnSpc>
                <a:spcPct val="200000"/>
              </a:lnSpc>
              <a:buFont typeface="Arial" panose="020B0604020202020204" pitchFamily="34" charset="0"/>
              <a:buChar char="•"/>
            </a:pPr>
            <a:r>
              <a:rPr lang="en-US" sz="3200" dirty="0">
                <a:solidFill>
                  <a:srgbClr val="FFFFFF"/>
                </a:solidFill>
                <a:latin typeface="Alatsi"/>
                <a:ea typeface="Alatsi"/>
                <a:cs typeface="Alatsi"/>
                <a:sym typeface="Alatsi"/>
              </a:rPr>
              <a:t>Feelings are </a:t>
            </a:r>
            <a:r>
              <a:rPr lang="en-US" sz="3200" dirty="0">
                <a:solidFill>
                  <a:srgbClr val="62DA60"/>
                </a:solidFill>
                <a:latin typeface="Alatsi"/>
                <a:ea typeface="Alatsi"/>
                <a:cs typeface="Alatsi"/>
                <a:sym typeface="Alatsi"/>
              </a:rPr>
              <a:t>unique</a:t>
            </a:r>
            <a:r>
              <a:rPr lang="en-US" sz="3200" dirty="0">
                <a:solidFill>
                  <a:srgbClr val="FFFFFF"/>
                </a:solidFill>
                <a:latin typeface="Alatsi"/>
                <a:ea typeface="Alatsi"/>
                <a:cs typeface="Alatsi"/>
                <a:sym typeface="Alatsi"/>
              </a:rPr>
              <a:t> to everyone</a:t>
            </a:r>
          </a:p>
          <a:p>
            <a:pPr marL="457200" indent="-457200" algn="l">
              <a:lnSpc>
                <a:spcPct val="200000"/>
              </a:lnSpc>
              <a:buFont typeface="Arial" panose="020B0604020202020204" pitchFamily="34" charset="0"/>
              <a:buChar char="•"/>
            </a:pPr>
            <a:r>
              <a:rPr lang="en-US" sz="3200" dirty="0">
                <a:solidFill>
                  <a:srgbClr val="FFFFFF"/>
                </a:solidFill>
                <a:latin typeface="Alatsi"/>
                <a:ea typeface="Alatsi"/>
                <a:cs typeface="Alatsi"/>
                <a:sym typeface="Alatsi"/>
              </a:rPr>
              <a:t>You will have to study how to identify </a:t>
            </a:r>
            <a:r>
              <a:rPr lang="en-US" sz="3200" dirty="0">
                <a:solidFill>
                  <a:srgbClr val="62DA60"/>
                </a:solidFill>
                <a:latin typeface="Alatsi"/>
                <a:ea typeface="Alatsi"/>
                <a:cs typeface="Alatsi"/>
                <a:sym typeface="Alatsi"/>
              </a:rPr>
              <a:t>YOUR</a:t>
            </a:r>
            <a:r>
              <a:rPr lang="en-US" sz="3200" dirty="0">
                <a:solidFill>
                  <a:srgbClr val="FFFFFF"/>
                </a:solidFill>
                <a:latin typeface="Alatsi"/>
                <a:ea typeface="Alatsi"/>
                <a:cs typeface="Alatsi"/>
                <a:sym typeface="Alatsi"/>
              </a:rPr>
              <a:t> different states.</a:t>
            </a:r>
          </a:p>
          <a:p>
            <a:pPr marL="457200" indent="-457200" algn="l">
              <a:lnSpc>
                <a:spcPct val="200000"/>
              </a:lnSpc>
              <a:buFont typeface="Arial" panose="020B0604020202020204" pitchFamily="34" charset="0"/>
              <a:buChar char="•"/>
            </a:pPr>
            <a:r>
              <a:rPr lang="en-US" sz="3200" dirty="0">
                <a:solidFill>
                  <a:srgbClr val="4D8BCE"/>
                </a:solidFill>
                <a:latin typeface="Alatsi"/>
                <a:ea typeface="Alatsi"/>
                <a:cs typeface="Alatsi"/>
                <a:sym typeface="Alatsi"/>
              </a:rPr>
              <a:t>Mindfulness </a:t>
            </a:r>
            <a:r>
              <a:rPr lang="en-US" sz="3200" dirty="0">
                <a:solidFill>
                  <a:schemeClr val="bg1"/>
                </a:solidFill>
                <a:latin typeface="Alatsi"/>
                <a:ea typeface="Alatsi"/>
                <a:cs typeface="Alatsi"/>
                <a:sym typeface="Alatsi"/>
              </a:rPr>
              <a:t>and</a:t>
            </a:r>
            <a:r>
              <a:rPr lang="en-US" sz="3200" dirty="0">
                <a:solidFill>
                  <a:srgbClr val="4D8BCE"/>
                </a:solidFill>
                <a:latin typeface="Alatsi"/>
                <a:ea typeface="Alatsi"/>
                <a:cs typeface="Alatsi"/>
                <a:sym typeface="Alatsi"/>
              </a:rPr>
              <a:t> journaling</a:t>
            </a:r>
            <a:r>
              <a:rPr lang="en-US" sz="3200" dirty="0">
                <a:solidFill>
                  <a:srgbClr val="FFFFFF"/>
                </a:solidFill>
                <a:latin typeface="Alatsi"/>
                <a:ea typeface="Alatsi"/>
                <a:cs typeface="Alatsi"/>
                <a:sym typeface="Alatsi"/>
              </a:rPr>
              <a:t> are great for </a:t>
            </a:r>
            <a:r>
              <a:rPr lang="en-US" sz="3200" dirty="0">
                <a:solidFill>
                  <a:srgbClr val="7154CB"/>
                </a:solidFill>
                <a:latin typeface="Alatsi"/>
                <a:ea typeface="Alatsi"/>
                <a:cs typeface="Alatsi"/>
                <a:sym typeface="Alatsi"/>
              </a:rPr>
              <a:t>reflection</a:t>
            </a:r>
          </a:p>
        </p:txBody>
      </p:sp>
      <p:pic>
        <p:nvPicPr>
          <p:cNvPr id="16" name="Picture 15">
            <a:extLst>
              <a:ext uri="{FF2B5EF4-FFF2-40B4-BE49-F238E27FC236}">
                <a16:creationId xmlns:a16="http://schemas.microsoft.com/office/drawing/2014/main" id="{420DB4E1-68BC-C2E9-87D8-30672115DA4E}"/>
              </a:ext>
            </a:extLst>
          </p:cNvPr>
          <p:cNvPicPr>
            <a:picLocks noChangeAspect="1"/>
          </p:cNvPicPr>
          <p:nvPr/>
        </p:nvPicPr>
        <p:blipFill>
          <a:blip r:embed="rId8"/>
          <a:srcRect l="3915" t="1553" r="2733" b="3436"/>
          <a:stretch/>
        </p:blipFill>
        <p:spPr>
          <a:xfrm>
            <a:off x="10016459" y="2299874"/>
            <a:ext cx="7644179" cy="7492720"/>
          </a:xfrm>
          <a:prstGeom prst="flowChartConnector">
            <a:avLst/>
          </a:prstGeom>
          <a:ln w="38100">
            <a:solidFill>
              <a:schemeClr val="bg1"/>
            </a:solidFill>
          </a:ln>
        </p:spPr>
      </p:pic>
      <p:pic>
        <p:nvPicPr>
          <p:cNvPr id="7" name="Audio 6">
            <a:hlinkClick r:id="" action="ppaction://media"/>
            <a:extLst>
              <a:ext uri="{FF2B5EF4-FFF2-40B4-BE49-F238E27FC236}">
                <a16:creationId xmlns:a16="http://schemas.microsoft.com/office/drawing/2014/main" id="{D0E88B7F-D85D-6B1F-F9BB-323F43344713}"/>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266613" t="-266613" r="-266613" b="-266613"/>
          <a:stretch>
            <a:fillRect/>
          </a:stretch>
        </p:blipFill>
        <p:spPr>
          <a:xfrm>
            <a:off x="15078456" y="7077456"/>
            <a:ext cx="3086100" cy="3086100"/>
          </a:xfrm>
          <a:prstGeom prst="ellipse">
            <a:avLst/>
          </a:prstGeom>
        </p:spPr>
      </p:pic>
      <p:grpSp>
        <p:nvGrpSpPr>
          <p:cNvPr id="5" name="Group 4">
            <a:extLst>
              <a:ext uri="{FF2B5EF4-FFF2-40B4-BE49-F238E27FC236}">
                <a16:creationId xmlns:a16="http://schemas.microsoft.com/office/drawing/2014/main" id="{4240FA2C-6952-2746-52BD-80A4F1BF1D76}"/>
              </a:ext>
            </a:extLst>
          </p:cNvPr>
          <p:cNvGrpSpPr/>
          <p:nvPr/>
        </p:nvGrpSpPr>
        <p:grpSpPr>
          <a:xfrm rot="16200000">
            <a:off x="-1059841" y="4682896"/>
            <a:ext cx="4260748" cy="593146"/>
            <a:chOff x="7013764" y="9270533"/>
            <a:chExt cx="4260748" cy="593146"/>
          </a:xfrm>
        </p:grpSpPr>
        <p:sp>
          <p:nvSpPr>
            <p:cNvPr id="6" name="Rectangle 5">
              <a:extLst>
                <a:ext uri="{FF2B5EF4-FFF2-40B4-BE49-F238E27FC236}">
                  <a16:creationId xmlns:a16="http://schemas.microsoft.com/office/drawing/2014/main" id="{DA3C5E11-0731-5D7C-80FA-65C3FBA1CB2D}"/>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extBox 17">
              <a:extLst>
                <a:ext uri="{FF2B5EF4-FFF2-40B4-BE49-F238E27FC236}">
                  <a16:creationId xmlns:a16="http://schemas.microsoft.com/office/drawing/2014/main" id="{889B5A57-C9E5-5941-0768-348C142455AF}"/>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9" name="Graphic 8" descr="Badge Copyright with solid fill">
              <a:extLst>
                <a:ext uri="{FF2B5EF4-FFF2-40B4-BE49-F238E27FC236}">
                  <a16:creationId xmlns:a16="http://schemas.microsoft.com/office/drawing/2014/main" id="{316C9DC4-4BB7-3A82-8DAF-48480DF896C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2846801052"/>
      </p:ext>
    </p:extLst>
  </p:cSld>
  <p:clrMapOvr>
    <a:masterClrMapping/>
  </p:clrMapOvr>
  <p:transition spd="slow" advTm="88659">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10" presetClass="entr" presetSubtype="0" fill="hold" grpId="0" nodeType="withEffect">
                                  <p:stCondLst>
                                    <p:cond delay="0"/>
                                  </p:stCondLst>
                                  <p:childTnLst>
                                    <p:set>
                                      <p:cBhvr>
                                        <p:cTn id="8" dur="1" fill="hold">
                                          <p:stCondLst>
                                            <p:cond delay="0"/>
                                          </p:stCondLst>
                                        </p:cTn>
                                        <p:tgtEl>
                                          <p:spTgt spid="20">
                                            <p:txEl>
                                              <p:pRg st="0" end="0"/>
                                            </p:txEl>
                                          </p:spTgt>
                                        </p:tgtEl>
                                        <p:attrNameLst>
                                          <p:attrName>style.visibility</p:attrName>
                                        </p:attrNameLst>
                                      </p:cBhvr>
                                      <p:to>
                                        <p:strVal val="visible"/>
                                      </p:to>
                                    </p:set>
                                    <p:animEffect transition="in" filter="fade">
                                      <p:cBhvr>
                                        <p:cTn id="9" dur="500"/>
                                        <p:tgtEl>
                                          <p:spTgt spid="2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0">
                                            <p:txEl>
                                              <p:pRg st="1" end="1"/>
                                            </p:txEl>
                                          </p:spTgt>
                                        </p:tgtEl>
                                        <p:attrNameLst>
                                          <p:attrName>style.visibility</p:attrName>
                                        </p:attrNameLst>
                                      </p:cBhvr>
                                      <p:to>
                                        <p:strVal val="visible"/>
                                      </p:to>
                                    </p:set>
                                    <p:animEffect transition="in" filter="fade">
                                      <p:cBhvr>
                                        <p:cTn id="14" dur="500"/>
                                        <p:tgtEl>
                                          <p:spTgt spid="20">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0">
                                            <p:txEl>
                                              <p:pRg st="2" end="2"/>
                                            </p:txEl>
                                          </p:spTgt>
                                        </p:tgtEl>
                                        <p:attrNameLst>
                                          <p:attrName>style.visibility</p:attrName>
                                        </p:attrNameLst>
                                      </p:cBhvr>
                                      <p:to>
                                        <p:strVal val="visible"/>
                                      </p:to>
                                    </p:set>
                                    <p:animEffect transition="in" filter="fade">
                                      <p:cBhvr>
                                        <p:cTn id="19" dur="500"/>
                                        <p:tgtEl>
                                          <p:spTgt spid="20">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0">
                                            <p:txEl>
                                              <p:pRg st="3" end="3"/>
                                            </p:txEl>
                                          </p:spTgt>
                                        </p:tgtEl>
                                        <p:attrNameLst>
                                          <p:attrName>style.visibility</p:attrName>
                                        </p:attrNameLst>
                                      </p:cBhvr>
                                      <p:to>
                                        <p:strVal val="visible"/>
                                      </p:to>
                                    </p:set>
                                    <p:animEffect transition="in" filter="fade">
                                      <p:cBhvr>
                                        <p:cTn id="24" dur="500"/>
                                        <p:tgtEl>
                                          <p:spTgt spid="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bldLst>
      <p:bldP spid="20"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3315980" y="623717"/>
            <a:ext cx="11752143" cy="1846659"/>
          </a:xfrm>
          <a:prstGeom prst="rect">
            <a:avLst/>
          </a:prstGeom>
        </p:spPr>
        <p:txBody>
          <a:bodyPr wrap="square" lIns="0" tIns="0" rIns="0" bIns="0" rtlCol="0" anchor="t">
            <a:spAutoFit/>
          </a:bodyPr>
          <a:lstStyle/>
          <a:p>
            <a:pPr algn="ctr"/>
            <a:r>
              <a:rPr lang="en-US" sz="6000" dirty="0">
                <a:solidFill>
                  <a:srgbClr val="FFFFFF"/>
                </a:solidFill>
                <a:latin typeface="Alatsi"/>
                <a:ea typeface="Alatsi"/>
                <a:cs typeface="Alatsi"/>
                <a:sym typeface="Alatsi"/>
              </a:rPr>
              <a:t>Differences Between High/Low Energy Emotions</a:t>
            </a:r>
          </a:p>
        </p:txBody>
      </p:sp>
      <p:grpSp>
        <p:nvGrpSpPr>
          <p:cNvPr id="6" name="Group 6"/>
          <p:cNvGrpSpPr/>
          <p:nvPr/>
        </p:nvGrpSpPr>
        <p:grpSpPr>
          <a:xfrm>
            <a:off x="15859155" y="0"/>
            <a:ext cx="1562612" cy="1673225"/>
            <a:chOff x="0" y="0"/>
            <a:chExt cx="2083482" cy="2230967"/>
          </a:xfrm>
        </p:grpSpPr>
        <p:grpSp>
          <p:nvGrpSpPr>
            <p:cNvPr id="7" name="Group 7"/>
            <p:cNvGrpSpPr/>
            <p:nvPr/>
          </p:nvGrpSpPr>
          <p:grpSpPr>
            <a:xfrm>
              <a:off x="75599" y="0"/>
              <a:ext cx="1932284" cy="2230967"/>
              <a:chOff x="0" y="0"/>
              <a:chExt cx="703982" cy="812800"/>
            </a:xfrm>
          </p:grpSpPr>
          <p:sp>
            <p:nvSpPr>
              <p:cNvPr id="8" name="Freeform 8"/>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62DA60"/>
              </a:solidFill>
            </p:spPr>
            <p:txBody>
              <a:bodyPr/>
              <a:lstStyle/>
              <a:p>
                <a:endParaRPr lang="en-US"/>
              </a:p>
            </p:txBody>
          </p:sp>
          <p:sp>
            <p:nvSpPr>
              <p:cNvPr id="9" name="TextBox 9"/>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0" y="437581"/>
              <a:ext cx="2083482" cy="1246411"/>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16</a:t>
              </a:r>
            </a:p>
          </p:txBody>
        </p:sp>
      </p:grpSp>
      <p:sp>
        <p:nvSpPr>
          <p:cNvPr id="16" name="AutoShape 3">
            <a:extLst>
              <a:ext uri="{FF2B5EF4-FFF2-40B4-BE49-F238E27FC236}">
                <a16:creationId xmlns:a16="http://schemas.microsoft.com/office/drawing/2014/main" id="{0A6860E5-C245-12E0-6F45-55D58171B1ED}"/>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17" name="AutoShape 5">
            <a:extLst>
              <a:ext uri="{FF2B5EF4-FFF2-40B4-BE49-F238E27FC236}">
                <a16:creationId xmlns:a16="http://schemas.microsoft.com/office/drawing/2014/main" id="{2CC3397F-4694-D49D-B919-3B15FB03B767}"/>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sp>
        <p:nvSpPr>
          <p:cNvPr id="5" name="TextBox 4">
            <a:extLst>
              <a:ext uri="{FF2B5EF4-FFF2-40B4-BE49-F238E27FC236}">
                <a16:creationId xmlns:a16="http://schemas.microsoft.com/office/drawing/2014/main" id="{DDF23366-8891-870F-8BA6-FDB6BCFCE5F5}"/>
              </a:ext>
            </a:extLst>
          </p:cNvPr>
          <p:cNvSpPr txBox="1"/>
          <p:nvPr/>
        </p:nvSpPr>
        <p:spPr>
          <a:xfrm>
            <a:off x="384325" y="2796315"/>
            <a:ext cx="9598644" cy="6034985"/>
          </a:xfrm>
          <a:prstGeom prst="rect">
            <a:avLst/>
          </a:prstGeom>
          <a:noFill/>
        </p:spPr>
        <p:txBody>
          <a:bodyPr wrap="square">
            <a:spAutoFit/>
          </a:bodyPr>
          <a:lstStyle/>
          <a:p>
            <a:pPr marL="457200" indent="-457200" fontAlgn="base">
              <a:lnSpc>
                <a:spcPts val="5192"/>
              </a:lnSpc>
              <a:buFont typeface="Arial" panose="020B0604020202020204" pitchFamily="34" charset="0"/>
              <a:buChar char="•"/>
            </a:pPr>
            <a:r>
              <a:rPr lang="en-US" sz="3200" dirty="0">
                <a:solidFill>
                  <a:srgbClr val="FF0000"/>
                </a:solidFill>
                <a:latin typeface="Alatsi"/>
              </a:rPr>
              <a:t>“High energy” </a:t>
            </a:r>
            <a:r>
              <a:rPr lang="en-US" sz="3200" dirty="0">
                <a:solidFill>
                  <a:schemeClr val="bg1"/>
                </a:solidFill>
                <a:latin typeface="Alatsi"/>
              </a:rPr>
              <a:t>emotions: </a:t>
            </a:r>
          </a:p>
          <a:p>
            <a:pPr marL="914400" lvl="1" indent="-457200" fontAlgn="base">
              <a:lnSpc>
                <a:spcPts val="5192"/>
              </a:lnSpc>
              <a:buFont typeface="Arial" panose="020B0604020202020204" pitchFamily="34" charset="0"/>
              <a:buChar char="•"/>
            </a:pPr>
            <a:r>
              <a:rPr lang="en-US" sz="3200" dirty="0">
                <a:solidFill>
                  <a:schemeClr val="bg1"/>
                </a:solidFill>
                <a:latin typeface="Alatsi"/>
              </a:rPr>
              <a:t>Anger, rage, worried, surprised </a:t>
            </a:r>
            <a:r>
              <a:rPr lang="en-US" sz="3200" dirty="0">
                <a:solidFill>
                  <a:srgbClr val="FFFFFF"/>
                </a:solidFill>
                <a:latin typeface="Alatsi"/>
              </a:rPr>
              <a:t>are usually associated with </a:t>
            </a:r>
            <a:r>
              <a:rPr lang="en-US" sz="3200" dirty="0">
                <a:solidFill>
                  <a:srgbClr val="FF0000"/>
                </a:solidFill>
                <a:latin typeface="Alatsi"/>
              </a:rPr>
              <a:t>a lot of movement</a:t>
            </a:r>
          </a:p>
          <a:p>
            <a:pPr marL="457200" indent="-457200" fontAlgn="base">
              <a:lnSpc>
                <a:spcPts val="5192"/>
              </a:lnSpc>
              <a:buFont typeface="Arial" panose="020B0604020202020204" pitchFamily="34" charset="0"/>
              <a:buChar char="•"/>
            </a:pPr>
            <a:r>
              <a:rPr lang="en-US" sz="3200" dirty="0">
                <a:solidFill>
                  <a:srgbClr val="4D8BCE"/>
                </a:solidFill>
                <a:latin typeface="Alatsi"/>
              </a:rPr>
              <a:t>“Low energy”</a:t>
            </a:r>
            <a:r>
              <a:rPr lang="en-US" sz="3200" dirty="0">
                <a:solidFill>
                  <a:srgbClr val="FFFFFF"/>
                </a:solidFill>
                <a:latin typeface="Alatsi"/>
              </a:rPr>
              <a:t> emotions: </a:t>
            </a:r>
          </a:p>
          <a:p>
            <a:pPr marL="914400" lvl="1" indent="-457200" fontAlgn="base">
              <a:lnSpc>
                <a:spcPts val="5192"/>
              </a:lnSpc>
              <a:buFont typeface="Arial" panose="020B0604020202020204" pitchFamily="34" charset="0"/>
              <a:buChar char="•"/>
            </a:pPr>
            <a:r>
              <a:rPr lang="en-US" sz="3200" dirty="0">
                <a:solidFill>
                  <a:srgbClr val="FFFFFF"/>
                </a:solidFill>
                <a:latin typeface="Alatsi"/>
              </a:rPr>
              <a:t>Sad, tired, sick, or hurt are usually associated with </a:t>
            </a:r>
            <a:r>
              <a:rPr lang="en-US" sz="3200" dirty="0">
                <a:solidFill>
                  <a:srgbClr val="4D8BCE"/>
                </a:solidFill>
                <a:latin typeface="Alatsi"/>
              </a:rPr>
              <a:t>low movement</a:t>
            </a:r>
            <a:endParaRPr lang="en-US" sz="3200" dirty="0">
              <a:solidFill>
                <a:srgbClr val="FFFFFF"/>
              </a:solidFill>
              <a:latin typeface="Alatsi"/>
            </a:endParaRPr>
          </a:p>
          <a:p>
            <a:pPr marL="457200" indent="-457200" fontAlgn="base">
              <a:lnSpc>
                <a:spcPts val="5192"/>
              </a:lnSpc>
              <a:buFont typeface="Arial" panose="020B0604020202020204" pitchFamily="34" charset="0"/>
              <a:buChar char="•"/>
            </a:pPr>
            <a:r>
              <a:rPr lang="en-US" sz="3200" dirty="0">
                <a:solidFill>
                  <a:srgbClr val="FFFFFF"/>
                </a:solidFill>
                <a:latin typeface="Alatsi"/>
              </a:rPr>
              <a:t>Practice </a:t>
            </a:r>
            <a:r>
              <a:rPr lang="en-US" sz="3200" dirty="0">
                <a:solidFill>
                  <a:srgbClr val="62DA60"/>
                </a:solidFill>
                <a:latin typeface="Alatsi"/>
              </a:rPr>
              <a:t>"mindfulness" </a:t>
            </a:r>
            <a:r>
              <a:rPr lang="en-US" sz="3200" dirty="0">
                <a:solidFill>
                  <a:srgbClr val="FFFFFF"/>
                </a:solidFill>
                <a:latin typeface="Alatsi"/>
              </a:rPr>
              <a:t>by asking ​</a:t>
            </a:r>
          </a:p>
          <a:p>
            <a:pPr marL="914400" lvl="1" indent="-457200" fontAlgn="base">
              <a:lnSpc>
                <a:spcPts val="5192"/>
              </a:lnSpc>
              <a:buFont typeface="Arial" panose="020B0604020202020204" pitchFamily="34" charset="0"/>
              <a:buChar char="•"/>
            </a:pPr>
            <a:r>
              <a:rPr lang="en-US" sz="3200" dirty="0">
                <a:solidFill>
                  <a:srgbClr val="FFFFFF"/>
                </a:solidFill>
                <a:latin typeface="Alatsi"/>
              </a:rPr>
              <a:t>“What physical traits do I have when I feel ___?"​</a:t>
            </a:r>
          </a:p>
          <a:p>
            <a:pPr marL="914400" lvl="1" indent="-457200" fontAlgn="base">
              <a:lnSpc>
                <a:spcPts val="5192"/>
              </a:lnSpc>
              <a:buFont typeface="Arial" panose="020B0604020202020204" pitchFamily="34" charset="0"/>
              <a:buChar char="•"/>
            </a:pPr>
            <a:r>
              <a:rPr lang="en-US" sz="3200" dirty="0">
                <a:solidFill>
                  <a:srgbClr val="FFFFFF"/>
                </a:solidFill>
                <a:latin typeface="Alatsi"/>
              </a:rPr>
              <a:t>"What caused this feeling to happen?"</a:t>
            </a:r>
          </a:p>
        </p:txBody>
      </p:sp>
      <p:pic>
        <p:nvPicPr>
          <p:cNvPr id="18" name="Picture 17" descr="A chart of different emotions&#10;&#10;Description automatically generated with medium confidence">
            <a:extLst>
              <a:ext uri="{FF2B5EF4-FFF2-40B4-BE49-F238E27FC236}">
                <a16:creationId xmlns:a16="http://schemas.microsoft.com/office/drawing/2014/main" id="{9B39DAE0-FC59-648F-44BC-89334282CC4F}"/>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10000" r="90000">
                        <a14:foregroundMark x1="32234" y1="15799" x2="52720" y2="35547"/>
                        <a14:foregroundMark x1="27778" y1="19922" x2="49942" y2="19314"/>
                        <a14:foregroundMark x1="49942" y1="19314" x2="70255" y2="20443"/>
                        <a14:foregroundMark x1="80266" y1="17231" x2="64815" y2="26736"/>
                        <a14:foregroundMark x1="83275" y1="23134" x2="29919" y2="22830"/>
                        <a14:foregroundMark x1="29919" y1="22830" x2="29630" y2="16797"/>
                        <a14:foregroundMark x1="29630" y1="16797" x2="43461" y2="16102"/>
                        <a14:foregroundMark x1="43461" y1="16102" x2="74595" y2="17622"/>
                        <a14:foregroundMark x1="74595" y1="17622" x2="82581" y2="21658"/>
                        <a14:foregroundMark x1="82581" y1="21658" x2="82813" y2="24306"/>
                        <a14:foregroundMark x1="26389" y1="16406" x2="24074" y2="21701"/>
                        <a14:foregroundMark x1="24074" y1="21701" x2="26620" y2="24566"/>
                      </a14:backgroundRemoval>
                    </a14:imgEffect>
                  </a14:imgLayer>
                </a14:imgProps>
              </a:ext>
              <a:ext uri="{28A0092B-C50C-407E-A947-70E740481C1C}">
                <a14:useLocalDpi xmlns:a14="http://schemas.microsoft.com/office/drawing/2010/main" val="0"/>
              </a:ext>
            </a:extLst>
          </a:blip>
          <a:stretch>
            <a:fillRect/>
          </a:stretch>
        </p:blipFill>
        <p:spPr>
          <a:xfrm>
            <a:off x="12475809" y="1587500"/>
            <a:ext cx="6339462" cy="8452616"/>
          </a:xfrm>
          <a:prstGeom prst="rect">
            <a:avLst/>
          </a:prstGeom>
        </p:spPr>
      </p:pic>
      <p:pic>
        <p:nvPicPr>
          <p:cNvPr id="20" name="Graphic 19" descr="Male raising prosthetic hand">
            <a:extLst>
              <a:ext uri="{FF2B5EF4-FFF2-40B4-BE49-F238E27FC236}">
                <a16:creationId xmlns:a16="http://schemas.microsoft.com/office/drawing/2014/main" id="{E436EA6A-A0B5-58AD-A8D1-50597CADF8B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322309" y="6503941"/>
            <a:ext cx="3948693" cy="2705182"/>
          </a:xfrm>
          <a:prstGeom prst="rect">
            <a:avLst/>
          </a:prstGeom>
        </p:spPr>
      </p:pic>
      <p:pic>
        <p:nvPicPr>
          <p:cNvPr id="23" name="Graphic 22" descr="Short haired woman">
            <a:extLst>
              <a:ext uri="{FF2B5EF4-FFF2-40B4-BE49-F238E27FC236}">
                <a16:creationId xmlns:a16="http://schemas.microsoft.com/office/drawing/2014/main" id="{BFC9E191-AAA7-E9DA-6FD1-9DFEE4225BA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476575" y="4885064"/>
            <a:ext cx="2419288" cy="2123597"/>
          </a:xfrm>
          <a:prstGeom prst="rect">
            <a:avLst/>
          </a:prstGeom>
        </p:spPr>
      </p:pic>
      <p:pic>
        <p:nvPicPr>
          <p:cNvPr id="25" name="Graphic 24" descr="A talking face">
            <a:extLst>
              <a:ext uri="{FF2B5EF4-FFF2-40B4-BE49-F238E27FC236}">
                <a16:creationId xmlns:a16="http://schemas.microsoft.com/office/drawing/2014/main" id="{7DB5C8FD-71DA-420E-8BCF-CF120D79019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706372" y="5653090"/>
            <a:ext cx="860191" cy="1021477"/>
          </a:xfrm>
          <a:prstGeom prst="rect">
            <a:avLst/>
          </a:prstGeom>
        </p:spPr>
      </p:pic>
      <p:pic>
        <p:nvPicPr>
          <p:cNvPr id="30" name="Audio 29">
            <a:hlinkClick r:id="" action="ppaction://media"/>
            <a:extLst>
              <a:ext uri="{FF2B5EF4-FFF2-40B4-BE49-F238E27FC236}">
                <a16:creationId xmlns:a16="http://schemas.microsoft.com/office/drawing/2014/main" id="{1D937791-5670-243A-5C86-AEBD70E97118}"/>
              </a:ext>
            </a:extLst>
          </p:cNvPr>
          <p:cNvPicPr>
            <a:picLocks noChangeAspect="1"/>
          </p:cNvPicPr>
          <p:nvPr>
            <a:audioFile r:link="rId3"/>
            <p:extLst>
              <p:ext uri="{DAA4B4D4-6D71-4841-9C94-3DE7FCFB9230}">
                <p14:media xmlns:p14="http://schemas.microsoft.com/office/powerpoint/2010/main" r:embed="rId2"/>
              </p:ext>
            </p:extLst>
          </p:nvPr>
        </p:nvPicPr>
        <p:blipFill>
          <a:blip r:embed="rId14"/>
          <a:srcRect l="-266612" t="-266612" r="-266612" b="-266612"/>
          <a:stretch>
            <a:fillRect/>
          </a:stretch>
        </p:blipFill>
        <p:spPr>
          <a:xfrm>
            <a:off x="15078456" y="7077456"/>
            <a:ext cx="3086100" cy="3086100"/>
          </a:xfrm>
          <a:prstGeom prst="ellipse">
            <a:avLst/>
          </a:prstGeom>
        </p:spPr>
      </p:pic>
      <p:grpSp>
        <p:nvGrpSpPr>
          <p:cNvPr id="3" name="Group 2">
            <a:extLst>
              <a:ext uri="{FF2B5EF4-FFF2-40B4-BE49-F238E27FC236}">
                <a16:creationId xmlns:a16="http://schemas.microsoft.com/office/drawing/2014/main" id="{5BA8F571-585A-B7FA-D4DF-6DA7B3B131B8}"/>
              </a:ext>
            </a:extLst>
          </p:cNvPr>
          <p:cNvGrpSpPr/>
          <p:nvPr/>
        </p:nvGrpSpPr>
        <p:grpSpPr>
          <a:xfrm>
            <a:off x="7008684" y="9258300"/>
            <a:ext cx="4260748" cy="593146"/>
            <a:chOff x="7013764" y="9270533"/>
            <a:chExt cx="4260748" cy="593146"/>
          </a:xfrm>
        </p:grpSpPr>
        <p:sp>
          <p:nvSpPr>
            <p:cNvPr id="4" name="Rectangle 3">
              <a:extLst>
                <a:ext uri="{FF2B5EF4-FFF2-40B4-BE49-F238E27FC236}">
                  <a16:creationId xmlns:a16="http://schemas.microsoft.com/office/drawing/2014/main" id="{DA5A2AF4-4F76-1BEA-7A48-CEBA25E68273}"/>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extBox 17">
              <a:extLst>
                <a:ext uri="{FF2B5EF4-FFF2-40B4-BE49-F238E27FC236}">
                  <a16:creationId xmlns:a16="http://schemas.microsoft.com/office/drawing/2014/main" id="{F0474CB3-7CBD-1566-59E8-69D4DBA05BD8}"/>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2" name="Graphic 11" descr="Badge Copyright with solid fill">
              <a:extLst>
                <a:ext uri="{FF2B5EF4-FFF2-40B4-BE49-F238E27FC236}">
                  <a16:creationId xmlns:a16="http://schemas.microsoft.com/office/drawing/2014/main" id="{232681C8-DE7D-2962-8426-9B15D2A0A16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81335">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500"/>
                                        <p:tgtEl>
                                          <p:spTgt spid="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500"/>
                                        <p:tgtEl>
                                          <p:spTgt spid="5">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Effect transition="in" filter="fade">
                                      <p:cBhvr>
                                        <p:cTn id="30" dur="500"/>
                                        <p:tgtEl>
                                          <p:spTgt spid="5">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Effect transition="in" filter="fade">
                                      <p:cBhvr>
                                        <p:cTn id="33"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4" fill="hold" display="0">
                  <p:stCondLst>
                    <p:cond delay="indefinite"/>
                  </p:stCondLst>
                  <p:endCondLst>
                    <p:cond evt="onStopAudio" delay="0">
                      <p:tgtEl>
                        <p:sldTgt/>
                      </p:tgtEl>
                    </p:cond>
                  </p:endCondLst>
                </p:cTn>
                <p:tgtEl>
                  <p:spTgt spid="30"/>
                </p:tgtEl>
              </p:cMediaNode>
            </p:audio>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518476" y="3077986"/>
            <a:ext cx="516960" cy="516960"/>
            <a:chOff x="0" y="0"/>
            <a:chExt cx="812800" cy="812800"/>
          </a:xfrm>
          <a:solidFill>
            <a:srgbClr val="62DA60"/>
          </a:solidFill>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a:solidFill>
                <a:srgbClr val="62DA60"/>
              </a:solidFill>
            </a:ln>
          </p:spPr>
          <p:txBody>
            <a:bodyPr/>
            <a:lstStyle/>
            <a:p>
              <a:endParaRPr lang="en-US"/>
            </a:p>
          </p:txBody>
        </p:sp>
        <p:sp>
          <p:nvSpPr>
            <p:cNvPr id="4" name="TextBox 4"/>
            <p:cNvSpPr txBox="1"/>
            <p:nvPr/>
          </p:nvSpPr>
          <p:spPr>
            <a:xfrm>
              <a:off x="76200" y="38100"/>
              <a:ext cx="660400" cy="698500"/>
            </a:xfrm>
            <a:prstGeom prst="rect">
              <a:avLst/>
            </a:prstGeom>
            <a:noFill/>
            <a:ln>
              <a:noFill/>
            </a:ln>
          </p:spPr>
          <p:txBody>
            <a:bodyPr lIns="50800" tIns="50800" rIns="50800" bIns="50800" rtlCol="0" anchor="ctr"/>
            <a:lstStyle/>
            <a:p>
              <a:pPr algn="ctr">
                <a:lnSpc>
                  <a:spcPts val="2659"/>
                </a:lnSpc>
              </a:pPr>
              <a:endParaRPr dirty="0"/>
            </a:p>
          </p:txBody>
        </p:sp>
      </p:grpSp>
      <p:sp>
        <p:nvSpPr>
          <p:cNvPr id="5" name="TextBox 5"/>
          <p:cNvSpPr txBox="1"/>
          <p:nvPr/>
        </p:nvSpPr>
        <p:spPr>
          <a:xfrm>
            <a:off x="381000" y="738828"/>
            <a:ext cx="16907143" cy="1366721"/>
          </a:xfrm>
          <a:prstGeom prst="rect">
            <a:avLst/>
          </a:prstGeom>
        </p:spPr>
        <p:txBody>
          <a:bodyPr wrap="square" lIns="0" tIns="0" rIns="0" bIns="0" rtlCol="0" anchor="t">
            <a:spAutoFit/>
          </a:bodyPr>
          <a:lstStyle/>
          <a:p>
            <a:pPr algn="ctr">
              <a:lnSpc>
                <a:spcPts val="11899"/>
              </a:lnSpc>
            </a:pPr>
            <a:r>
              <a:rPr lang="en-US" sz="6600" dirty="0">
                <a:solidFill>
                  <a:srgbClr val="FFFFFF"/>
                </a:solidFill>
                <a:latin typeface="Alatsi"/>
                <a:ea typeface="Alatsi"/>
                <a:cs typeface="Alatsi"/>
                <a:sym typeface="Alatsi"/>
              </a:rPr>
              <a:t>Identify Energizer and Relaxer Tasks</a:t>
            </a:r>
          </a:p>
        </p:txBody>
      </p:sp>
      <p:sp>
        <p:nvSpPr>
          <p:cNvPr id="6" name="TextBox 6"/>
          <p:cNvSpPr txBox="1"/>
          <p:nvPr/>
        </p:nvSpPr>
        <p:spPr>
          <a:xfrm>
            <a:off x="2411959" y="2938956"/>
            <a:ext cx="7530658" cy="795020"/>
          </a:xfrm>
          <a:prstGeom prst="rect">
            <a:avLst/>
          </a:prstGeom>
        </p:spPr>
        <p:txBody>
          <a:bodyPr lIns="0" tIns="0" rIns="0" bIns="0" rtlCol="0" anchor="t">
            <a:spAutoFit/>
          </a:bodyPr>
          <a:lstStyle/>
          <a:p>
            <a:pPr algn="l">
              <a:lnSpc>
                <a:spcPts val="6580"/>
              </a:lnSpc>
            </a:pPr>
            <a:r>
              <a:rPr lang="en-US" sz="4000" dirty="0">
                <a:solidFill>
                  <a:srgbClr val="62DA60"/>
                </a:solidFill>
                <a:latin typeface="Alatsi"/>
                <a:ea typeface="Alatsi"/>
                <a:cs typeface="Alatsi"/>
                <a:sym typeface="Alatsi"/>
              </a:rPr>
              <a:t>Energizers</a:t>
            </a:r>
          </a:p>
        </p:txBody>
      </p:sp>
      <p:sp>
        <p:nvSpPr>
          <p:cNvPr id="7" name="TextBox 7"/>
          <p:cNvSpPr txBox="1"/>
          <p:nvPr/>
        </p:nvSpPr>
        <p:spPr>
          <a:xfrm>
            <a:off x="2411959" y="5767083"/>
            <a:ext cx="7530658" cy="795020"/>
          </a:xfrm>
          <a:prstGeom prst="rect">
            <a:avLst/>
          </a:prstGeom>
        </p:spPr>
        <p:txBody>
          <a:bodyPr lIns="0" tIns="0" rIns="0" bIns="0" rtlCol="0" anchor="t">
            <a:spAutoFit/>
          </a:bodyPr>
          <a:lstStyle/>
          <a:p>
            <a:pPr algn="l">
              <a:lnSpc>
                <a:spcPts val="6580"/>
              </a:lnSpc>
            </a:pPr>
            <a:r>
              <a:rPr lang="en-US" sz="4000" dirty="0">
                <a:solidFill>
                  <a:srgbClr val="4D8BCE"/>
                </a:solidFill>
                <a:latin typeface="Alatsi"/>
                <a:ea typeface="Alatsi"/>
                <a:cs typeface="Alatsi"/>
                <a:sym typeface="Alatsi"/>
              </a:rPr>
              <a:t>Relaxers</a:t>
            </a:r>
          </a:p>
        </p:txBody>
      </p:sp>
      <p:sp>
        <p:nvSpPr>
          <p:cNvPr id="8" name="TextBox 8"/>
          <p:cNvSpPr txBox="1"/>
          <p:nvPr/>
        </p:nvSpPr>
        <p:spPr>
          <a:xfrm>
            <a:off x="2411959" y="3859959"/>
            <a:ext cx="7265441" cy="1252266"/>
          </a:xfrm>
          <a:prstGeom prst="rect">
            <a:avLst/>
          </a:prstGeom>
        </p:spPr>
        <p:txBody>
          <a:bodyPr wrap="square" lIns="0" tIns="0" rIns="0" bIns="0" rtlCol="0" anchor="t">
            <a:spAutoFit/>
          </a:bodyPr>
          <a:lstStyle/>
          <a:p>
            <a:pPr algn="l">
              <a:lnSpc>
                <a:spcPts val="5125"/>
              </a:lnSpc>
            </a:pPr>
            <a:r>
              <a:rPr lang="en-US" sz="3200" dirty="0">
                <a:solidFill>
                  <a:srgbClr val="FFFFFF"/>
                </a:solidFill>
                <a:latin typeface="Alatsi"/>
                <a:ea typeface="Alatsi"/>
                <a:cs typeface="Alatsi"/>
                <a:sym typeface="Alatsi"/>
              </a:rPr>
              <a:t>Actions, tasks, hobbies that </a:t>
            </a:r>
            <a:r>
              <a:rPr lang="en-US" sz="3200" dirty="0">
                <a:solidFill>
                  <a:srgbClr val="62DA60"/>
                </a:solidFill>
                <a:latin typeface="Alatsi"/>
                <a:ea typeface="Alatsi"/>
                <a:cs typeface="Alatsi"/>
                <a:sym typeface="Alatsi"/>
              </a:rPr>
              <a:t>creates</a:t>
            </a:r>
            <a:r>
              <a:rPr lang="en-US" sz="3200" dirty="0">
                <a:solidFill>
                  <a:srgbClr val="FFFFFF"/>
                </a:solidFill>
                <a:latin typeface="Alatsi"/>
                <a:ea typeface="Alatsi"/>
                <a:cs typeface="Alatsi"/>
                <a:sym typeface="Alatsi"/>
              </a:rPr>
              <a:t> </a:t>
            </a:r>
            <a:r>
              <a:rPr lang="en-US" sz="3200" dirty="0">
                <a:solidFill>
                  <a:schemeClr val="bg1"/>
                </a:solidFill>
                <a:latin typeface="Alatsi"/>
                <a:ea typeface="Alatsi"/>
                <a:cs typeface="Alatsi"/>
                <a:sym typeface="Alatsi"/>
              </a:rPr>
              <a:t>energy to influence your mood</a:t>
            </a:r>
          </a:p>
        </p:txBody>
      </p:sp>
      <p:sp>
        <p:nvSpPr>
          <p:cNvPr id="10" name="TextBox 10"/>
          <p:cNvSpPr txBox="1"/>
          <p:nvPr/>
        </p:nvSpPr>
        <p:spPr>
          <a:xfrm>
            <a:off x="2411959" y="6685928"/>
            <a:ext cx="6884441" cy="1267783"/>
          </a:xfrm>
          <a:prstGeom prst="rect">
            <a:avLst/>
          </a:prstGeom>
        </p:spPr>
        <p:txBody>
          <a:bodyPr wrap="square" lIns="0" tIns="0" rIns="0" bIns="0" rtlCol="0" anchor="t">
            <a:spAutoFit/>
          </a:bodyPr>
          <a:lstStyle/>
          <a:p>
            <a:pPr>
              <a:lnSpc>
                <a:spcPts val="5125"/>
              </a:lnSpc>
            </a:pPr>
            <a:r>
              <a:rPr lang="en-US" sz="3200" dirty="0">
                <a:solidFill>
                  <a:srgbClr val="FFFFFF"/>
                </a:solidFill>
                <a:latin typeface="Alatsi"/>
                <a:ea typeface="Alatsi"/>
                <a:cs typeface="Alatsi"/>
                <a:sym typeface="Alatsi"/>
              </a:rPr>
              <a:t>Actions, tasks, hobbies that </a:t>
            </a:r>
            <a:r>
              <a:rPr lang="en-US" sz="3200" dirty="0">
                <a:solidFill>
                  <a:srgbClr val="4D8BCE"/>
                </a:solidFill>
                <a:latin typeface="Alatsi"/>
                <a:ea typeface="Alatsi"/>
                <a:cs typeface="Alatsi"/>
                <a:sym typeface="Alatsi"/>
              </a:rPr>
              <a:t>releases</a:t>
            </a:r>
            <a:r>
              <a:rPr lang="en-US" sz="3200" dirty="0">
                <a:solidFill>
                  <a:srgbClr val="FFFFFF"/>
                </a:solidFill>
                <a:latin typeface="Alatsi"/>
                <a:ea typeface="Alatsi"/>
                <a:cs typeface="Alatsi"/>
                <a:sym typeface="Alatsi"/>
              </a:rPr>
              <a:t> </a:t>
            </a:r>
            <a:r>
              <a:rPr lang="en-US" sz="3200" dirty="0">
                <a:solidFill>
                  <a:schemeClr val="bg1"/>
                </a:solidFill>
                <a:latin typeface="Alatsi"/>
                <a:ea typeface="Alatsi"/>
                <a:cs typeface="Alatsi"/>
                <a:sym typeface="Alatsi"/>
              </a:rPr>
              <a:t>energy to influence your mood</a:t>
            </a:r>
          </a:p>
        </p:txBody>
      </p:sp>
      <p:grpSp>
        <p:nvGrpSpPr>
          <p:cNvPr id="11" name="Group 11"/>
          <p:cNvGrpSpPr/>
          <p:nvPr/>
        </p:nvGrpSpPr>
        <p:grpSpPr>
          <a:xfrm>
            <a:off x="1547891" y="5996601"/>
            <a:ext cx="516960" cy="516960"/>
            <a:chOff x="0" y="0"/>
            <a:chExt cx="812800" cy="812800"/>
          </a:xfrm>
          <a:solidFill>
            <a:srgbClr val="4D8BCE"/>
          </a:solidFill>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US"/>
            </a:p>
          </p:txBody>
        </p:sp>
        <p:sp>
          <p:nvSpPr>
            <p:cNvPr id="13" name="TextBox 13"/>
            <p:cNvSpPr txBox="1"/>
            <p:nvPr/>
          </p:nvSpPr>
          <p:spPr>
            <a:xfrm>
              <a:off x="76200" y="38100"/>
              <a:ext cx="660400" cy="698500"/>
            </a:xfrm>
            <a:prstGeom prst="rect">
              <a:avLst/>
            </a:prstGeom>
            <a:noFill/>
          </p:spPr>
          <p:txBody>
            <a:bodyPr lIns="50800" tIns="50800" rIns="50800" bIns="50800" rtlCol="0" anchor="ctr"/>
            <a:lstStyle/>
            <a:p>
              <a:pPr algn="ctr">
                <a:lnSpc>
                  <a:spcPts val="2659"/>
                </a:lnSpc>
              </a:pPr>
              <a:endParaRPr/>
            </a:p>
          </p:txBody>
        </p:sp>
      </p:grpSp>
      <p:grpSp>
        <p:nvGrpSpPr>
          <p:cNvPr id="14" name="Group 14"/>
          <p:cNvGrpSpPr/>
          <p:nvPr/>
        </p:nvGrpSpPr>
        <p:grpSpPr>
          <a:xfrm>
            <a:off x="15859155" y="0"/>
            <a:ext cx="1562612" cy="1673225"/>
            <a:chOff x="0" y="0"/>
            <a:chExt cx="2083482" cy="2230967"/>
          </a:xfrm>
          <a:solidFill>
            <a:srgbClr val="7154CB"/>
          </a:solidFill>
        </p:grpSpPr>
        <p:grpSp>
          <p:nvGrpSpPr>
            <p:cNvPr id="15" name="Group 15"/>
            <p:cNvGrpSpPr/>
            <p:nvPr/>
          </p:nvGrpSpPr>
          <p:grpSpPr>
            <a:xfrm>
              <a:off x="75599" y="0"/>
              <a:ext cx="1932284" cy="2230967"/>
              <a:chOff x="0" y="0"/>
              <a:chExt cx="703982" cy="812800"/>
            </a:xfrm>
            <a:grpFill/>
          </p:grpSpPr>
          <p:sp>
            <p:nvSpPr>
              <p:cNvPr id="16" name="Freeform 16"/>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17" name="TextBox 17"/>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18" name="TextBox 18"/>
            <p:cNvSpPr txBox="1"/>
            <p:nvPr/>
          </p:nvSpPr>
          <p:spPr>
            <a:xfrm>
              <a:off x="0" y="437582"/>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17</a:t>
              </a:r>
            </a:p>
          </p:txBody>
        </p:sp>
      </p:grpSp>
      <p:sp>
        <p:nvSpPr>
          <p:cNvPr id="24" name="AutoShape 3">
            <a:extLst>
              <a:ext uri="{FF2B5EF4-FFF2-40B4-BE49-F238E27FC236}">
                <a16:creationId xmlns:a16="http://schemas.microsoft.com/office/drawing/2014/main" id="{D67AFD7A-7AC5-A3BA-C608-3F0AA316C0DA}"/>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25" name="AutoShape 5">
            <a:extLst>
              <a:ext uri="{FF2B5EF4-FFF2-40B4-BE49-F238E27FC236}">
                <a16:creationId xmlns:a16="http://schemas.microsoft.com/office/drawing/2014/main" id="{EA14D273-E854-32D2-89FB-04F5E2F2D3AB}"/>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grpSp>
        <p:nvGrpSpPr>
          <p:cNvPr id="31" name="Group 30">
            <a:extLst>
              <a:ext uri="{FF2B5EF4-FFF2-40B4-BE49-F238E27FC236}">
                <a16:creationId xmlns:a16="http://schemas.microsoft.com/office/drawing/2014/main" id="{AF3BFF6F-37DD-D745-67EE-EA444F263338}"/>
              </a:ext>
            </a:extLst>
          </p:cNvPr>
          <p:cNvGrpSpPr/>
          <p:nvPr/>
        </p:nvGrpSpPr>
        <p:grpSpPr>
          <a:xfrm>
            <a:off x="9677400" y="5767083"/>
            <a:ext cx="3939936" cy="3383707"/>
            <a:chOff x="11376264" y="5568740"/>
            <a:chExt cx="4501941" cy="3821092"/>
          </a:xfrm>
        </p:grpSpPr>
        <p:pic>
          <p:nvPicPr>
            <p:cNvPr id="21" name="Graphic 20" descr="Bonfire with solid fill">
              <a:extLst>
                <a:ext uri="{FF2B5EF4-FFF2-40B4-BE49-F238E27FC236}">
                  <a16:creationId xmlns:a16="http://schemas.microsoft.com/office/drawing/2014/main" id="{A7534616-2FA6-DF60-F2D4-70084411243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580141" y="6091768"/>
              <a:ext cx="3298064" cy="3298064"/>
            </a:xfrm>
            <a:prstGeom prst="rect">
              <a:avLst/>
            </a:prstGeom>
          </p:spPr>
        </p:pic>
        <p:sp>
          <p:nvSpPr>
            <p:cNvPr id="26" name="Trapezoid 25">
              <a:extLst>
                <a:ext uri="{FF2B5EF4-FFF2-40B4-BE49-F238E27FC236}">
                  <a16:creationId xmlns:a16="http://schemas.microsoft.com/office/drawing/2014/main" id="{2FDBE7DA-CD9E-B7A0-B56F-B4450D31E2A8}"/>
                </a:ext>
              </a:extLst>
            </p:cNvPr>
            <p:cNvSpPr/>
            <p:nvPr/>
          </p:nvSpPr>
          <p:spPr>
            <a:xfrm rot="20174432">
              <a:off x="11376264" y="5916003"/>
              <a:ext cx="4121964" cy="1735146"/>
            </a:xfrm>
            <a:prstGeom prst="trapezoi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Moon 27">
              <a:extLst>
                <a:ext uri="{FF2B5EF4-FFF2-40B4-BE49-F238E27FC236}">
                  <a16:creationId xmlns:a16="http://schemas.microsoft.com/office/drawing/2014/main" id="{BCB37F8D-E73A-9B5B-E14A-C687D5A685CF}"/>
                </a:ext>
              </a:extLst>
            </p:cNvPr>
            <p:cNvSpPr/>
            <p:nvPr/>
          </p:nvSpPr>
          <p:spPr>
            <a:xfrm rot="3965453">
              <a:off x="12451107" y="5399888"/>
              <a:ext cx="794092" cy="1131795"/>
            </a:xfrm>
            <a:prstGeom prst="moon">
              <a:avLst>
                <a:gd name="adj" fmla="val 32973"/>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163674C5-C481-660B-512C-BC28389FB1E4}"/>
              </a:ext>
            </a:extLst>
          </p:cNvPr>
          <p:cNvGrpSpPr/>
          <p:nvPr/>
        </p:nvGrpSpPr>
        <p:grpSpPr>
          <a:xfrm>
            <a:off x="13665794" y="2992802"/>
            <a:ext cx="3920717" cy="2928322"/>
            <a:chOff x="12946274" y="5407023"/>
            <a:chExt cx="4681728" cy="3469459"/>
          </a:xfrm>
        </p:grpSpPr>
        <p:pic>
          <p:nvPicPr>
            <p:cNvPr id="33" name="Graphic 32" descr="Bonfire with solid fill">
              <a:extLst>
                <a:ext uri="{FF2B5EF4-FFF2-40B4-BE49-F238E27FC236}">
                  <a16:creationId xmlns:a16="http://schemas.microsoft.com/office/drawing/2014/main" id="{851B4FC9-91A9-4433-945F-3E49B324944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946274" y="7273148"/>
              <a:ext cx="1603334" cy="1603334"/>
            </a:xfrm>
            <a:prstGeom prst="rect">
              <a:avLst/>
            </a:prstGeom>
          </p:spPr>
        </p:pic>
        <p:sp>
          <p:nvSpPr>
            <p:cNvPr id="34" name="Rectangle: Rounded Corners 33">
              <a:extLst>
                <a:ext uri="{FF2B5EF4-FFF2-40B4-BE49-F238E27FC236}">
                  <a16:creationId xmlns:a16="http://schemas.microsoft.com/office/drawing/2014/main" id="{B81B3786-A977-1427-BBF5-80231E4DDC0A}"/>
                </a:ext>
              </a:extLst>
            </p:cNvPr>
            <p:cNvSpPr/>
            <p:nvPr/>
          </p:nvSpPr>
          <p:spPr>
            <a:xfrm>
              <a:off x="15570602" y="7699312"/>
              <a:ext cx="2057400" cy="457200"/>
            </a:xfrm>
            <a:prstGeom prst="roundRect">
              <a:avLst>
                <a:gd name="adj" fmla="val 50000"/>
              </a:avLst>
            </a:prstGeom>
            <a:solidFill>
              <a:srgbClr val="62DA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9BC5D369-725E-146B-C8F4-2C95E40F2339}"/>
                </a:ext>
              </a:extLst>
            </p:cNvPr>
            <p:cNvSpPr/>
            <p:nvPr/>
          </p:nvSpPr>
          <p:spPr>
            <a:xfrm>
              <a:off x="15537074" y="8329370"/>
              <a:ext cx="2057400" cy="457200"/>
            </a:xfrm>
            <a:prstGeom prst="roundRect">
              <a:avLst>
                <a:gd name="adj" fmla="val 50000"/>
              </a:avLst>
            </a:prstGeom>
            <a:solidFill>
              <a:srgbClr val="62DA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35">
              <a:extLst>
                <a:ext uri="{FF2B5EF4-FFF2-40B4-BE49-F238E27FC236}">
                  <a16:creationId xmlns:a16="http://schemas.microsoft.com/office/drawing/2014/main" id="{03F3EAFB-FE8D-EC65-39E9-E1809244ED75}"/>
                </a:ext>
              </a:extLst>
            </p:cNvPr>
            <p:cNvSpPr/>
            <p:nvPr/>
          </p:nvSpPr>
          <p:spPr>
            <a:xfrm>
              <a:off x="15503546" y="7046689"/>
              <a:ext cx="2057400" cy="457200"/>
            </a:xfrm>
            <a:prstGeom prst="roundRect">
              <a:avLst>
                <a:gd name="adj" fmla="val 50000"/>
              </a:avLst>
            </a:prstGeom>
            <a:solidFill>
              <a:srgbClr val="62DA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U-Turn 36">
              <a:extLst>
                <a:ext uri="{FF2B5EF4-FFF2-40B4-BE49-F238E27FC236}">
                  <a16:creationId xmlns:a16="http://schemas.microsoft.com/office/drawing/2014/main" id="{5A6F9095-C6D8-0348-5A62-D7B9FCF1B51B}"/>
                </a:ext>
              </a:extLst>
            </p:cNvPr>
            <p:cNvSpPr/>
            <p:nvPr/>
          </p:nvSpPr>
          <p:spPr>
            <a:xfrm flipH="1">
              <a:off x="13705226" y="5407023"/>
              <a:ext cx="2827020" cy="1344725"/>
            </a:xfrm>
            <a:prstGeom prst="uturnArrow">
              <a:avLst>
                <a:gd name="adj1" fmla="val 23640"/>
                <a:gd name="adj2" fmla="val 25000"/>
                <a:gd name="adj3" fmla="val 33160"/>
                <a:gd name="adj4" fmla="val 43750"/>
                <a:gd name="adj5" fmla="val 100000"/>
              </a:avLst>
            </a:prstGeom>
            <a:solidFill>
              <a:srgbClr val="62DA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20" name="Audio 19">
            <a:hlinkClick r:id="" action="ppaction://media"/>
            <a:extLst>
              <a:ext uri="{FF2B5EF4-FFF2-40B4-BE49-F238E27FC236}">
                <a16:creationId xmlns:a16="http://schemas.microsoft.com/office/drawing/2014/main" id="{E2FA61CE-D713-5D72-B01A-2F2E8CB28F1B}"/>
              </a:ext>
            </a:extLst>
          </p:cNvPr>
          <p:cNvPicPr>
            <a:picLocks noChangeAspect="1"/>
          </p:cNvPicPr>
          <p:nvPr>
            <a:audioFile r:link="rId3"/>
            <p:extLst>
              <p:ext uri="{DAA4B4D4-6D71-4841-9C94-3DE7FCFB9230}">
                <p14:media xmlns:p14="http://schemas.microsoft.com/office/powerpoint/2010/main" r:embed="rId2"/>
              </p:ext>
            </p:extLst>
          </p:nvPr>
        </p:nvPicPr>
        <p:blipFill>
          <a:blip r:embed="rId10"/>
          <a:srcRect l="-266613" t="-266613" r="-266613" b="-266613"/>
          <a:stretch>
            <a:fillRect/>
          </a:stretch>
        </p:blipFill>
        <p:spPr>
          <a:xfrm>
            <a:off x="15078456" y="7077456"/>
            <a:ext cx="3086100" cy="3086100"/>
          </a:xfrm>
          <a:prstGeom prst="ellipse">
            <a:avLst/>
          </a:prstGeom>
        </p:spPr>
      </p:pic>
      <p:grpSp>
        <p:nvGrpSpPr>
          <p:cNvPr id="9" name="Group 8">
            <a:extLst>
              <a:ext uri="{FF2B5EF4-FFF2-40B4-BE49-F238E27FC236}">
                <a16:creationId xmlns:a16="http://schemas.microsoft.com/office/drawing/2014/main" id="{D9B9339C-D025-A9C9-69F1-25575DCA6E37}"/>
              </a:ext>
            </a:extLst>
          </p:cNvPr>
          <p:cNvGrpSpPr/>
          <p:nvPr/>
        </p:nvGrpSpPr>
        <p:grpSpPr>
          <a:xfrm>
            <a:off x="7008684" y="9258300"/>
            <a:ext cx="4260748" cy="593146"/>
            <a:chOff x="7013764" y="9270533"/>
            <a:chExt cx="4260748" cy="593146"/>
          </a:xfrm>
        </p:grpSpPr>
        <p:sp>
          <p:nvSpPr>
            <p:cNvPr id="19" name="Rectangle 18">
              <a:extLst>
                <a:ext uri="{FF2B5EF4-FFF2-40B4-BE49-F238E27FC236}">
                  <a16:creationId xmlns:a16="http://schemas.microsoft.com/office/drawing/2014/main" id="{A07F7ED3-9929-78C2-2574-79ECB8C7D680}"/>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TextBox 17">
              <a:extLst>
                <a:ext uri="{FF2B5EF4-FFF2-40B4-BE49-F238E27FC236}">
                  <a16:creationId xmlns:a16="http://schemas.microsoft.com/office/drawing/2014/main" id="{FD22DB31-4EB2-044E-D46C-E9E4453568B1}"/>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27" name="Graphic 26" descr="Badge Copyright with solid fill">
              <a:extLst>
                <a:ext uri="{FF2B5EF4-FFF2-40B4-BE49-F238E27FC236}">
                  <a16:creationId xmlns:a16="http://schemas.microsoft.com/office/drawing/2014/main" id="{E0AF45C4-FDA1-7C12-1355-4551B1C30DD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117850" y="9418923"/>
              <a:ext cx="193736" cy="193737"/>
            </a:xfrm>
            <a:prstGeom prst="rect">
              <a:avLst/>
            </a:prstGeom>
          </p:spPr>
        </p:pic>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81427"/>
    </mc:Choice>
    <mc:Fallback xmlns="">
      <p:transition spd="slow" advTm="814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20"/>
                </p:tgtEl>
              </p:cMediaNode>
            </p:audio>
          </p:childTnLst>
        </p:cTn>
      </p:par>
    </p:tnLst>
    <p:bldLst>
      <p:bldP spid="6" grpId="0"/>
      <p:bldP spid="7" grpId="0"/>
      <p:bldP spid="8"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2855A424-3193-C88C-1579-7CE019BB7D5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2396B1F-774B-621B-1D22-2E6750E6B5F5}"/>
              </a:ext>
            </a:extLst>
          </p:cNvPr>
          <p:cNvGrpSpPr/>
          <p:nvPr/>
        </p:nvGrpSpPr>
        <p:grpSpPr>
          <a:xfrm>
            <a:off x="1518476" y="2770790"/>
            <a:ext cx="516960" cy="516960"/>
            <a:chOff x="0" y="0"/>
            <a:chExt cx="812800" cy="812800"/>
          </a:xfrm>
          <a:solidFill>
            <a:srgbClr val="62DA60"/>
          </a:solidFill>
        </p:grpSpPr>
        <p:sp>
          <p:nvSpPr>
            <p:cNvPr id="3" name="Freeform 3">
              <a:extLst>
                <a:ext uri="{FF2B5EF4-FFF2-40B4-BE49-F238E27FC236}">
                  <a16:creationId xmlns:a16="http://schemas.microsoft.com/office/drawing/2014/main" id="{2ABB2328-3FAD-5C4E-8A86-5111C8ABC52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a:solidFill>
                <a:srgbClr val="62DA60"/>
              </a:solidFill>
            </a:ln>
          </p:spPr>
          <p:txBody>
            <a:bodyPr/>
            <a:lstStyle/>
            <a:p>
              <a:endParaRPr lang="en-US"/>
            </a:p>
          </p:txBody>
        </p:sp>
        <p:sp>
          <p:nvSpPr>
            <p:cNvPr id="4" name="TextBox 4">
              <a:extLst>
                <a:ext uri="{FF2B5EF4-FFF2-40B4-BE49-F238E27FC236}">
                  <a16:creationId xmlns:a16="http://schemas.microsoft.com/office/drawing/2014/main" id="{37223750-9BE3-0C91-5C73-05B3A922BABC}"/>
                </a:ext>
              </a:extLst>
            </p:cNvPr>
            <p:cNvSpPr txBox="1"/>
            <p:nvPr/>
          </p:nvSpPr>
          <p:spPr>
            <a:xfrm>
              <a:off x="76200" y="38100"/>
              <a:ext cx="660400" cy="698500"/>
            </a:xfrm>
            <a:prstGeom prst="rect">
              <a:avLst/>
            </a:prstGeom>
            <a:noFill/>
            <a:ln>
              <a:noFill/>
            </a:ln>
          </p:spPr>
          <p:txBody>
            <a:bodyPr lIns="50800" tIns="50800" rIns="50800" bIns="50800" rtlCol="0" anchor="ctr"/>
            <a:lstStyle/>
            <a:p>
              <a:pPr algn="ctr">
                <a:lnSpc>
                  <a:spcPts val="2659"/>
                </a:lnSpc>
              </a:pPr>
              <a:endParaRPr dirty="0"/>
            </a:p>
          </p:txBody>
        </p:sp>
      </p:grpSp>
      <p:sp>
        <p:nvSpPr>
          <p:cNvPr id="5" name="TextBox 5">
            <a:extLst>
              <a:ext uri="{FF2B5EF4-FFF2-40B4-BE49-F238E27FC236}">
                <a16:creationId xmlns:a16="http://schemas.microsoft.com/office/drawing/2014/main" id="{21FDD741-F21C-3762-929E-146B89EAF969}"/>
              </a:ext>
            </a:extLst>
          </p:cNvPr>
          <p:cNvSpPr txBox="1"/>
          <p:nvPr/>
        </p:nvSpPr>
        <p:spPr>
          <a:xfrm>
            <a:off x="0" y="740066"/>
            <a:ext cx="16907143" cy="1366721"/>
          </a:xfrm>
          <a:prstGeom prst="rect">
            <a:avLst/>
          </a:prstGeom>
        </p:spPr>
        <p:txBody>
          <a:bodyPr wrap="square" lIns="0" tIns="0" rIns="0" bIns="0" rtlCol="0" anchor="t">
            <a:spAutoFit/>
          </a:bodyPr>
          <a:lstStyle/>
          <a:p>
            <a:pPr algn="ctr">
              <a:lnSpc>
                <a:spcPts val="11899"/>
              </a:lnSpc>
            </a:pPr>
            <a:r>
              <a:rPr lang="en-US" sz="6600" dirty="0">
                <a:solidFill>
                  <a:srgbClr val="FFFFFF"/>
                </a:solidFill>
                <a:latin typeface="Alatsi"/>
                <a:ea typeface="Alatsi"/>
                <a:cs typeface="Alatsi"/>
                <a:sym typeface="Alatsi"/>
              </a:rPr>
              <a:t>Common Self Care Activities</a:t>
            </a:r>
          </a:p>
        </p:txBody>
      </p:sp>
      <p:sp>
        <p:nvSpPr>
          <p:cNvPr id="6" name="TextBox 6">
            <a:extLst>
              <a:ext uri="{FF2B5EF4-FFF2-40B4-BE49-F238E27FC236}">
                <a16:creationId xmlns:a16="http://schemas.microsoft.com/office/drawing/2014/main" id="{47456854-AE69-0FA7-08D7-A7C9E54D5103}"/>
              </a:ext>
            </a:extLst>
          </p:cNvPr>
          <p:cNvSpPr txBox="1"/>
          <p:nvPr/>
        </p:nvSpPr>
        <p:spPr>
          <a:xfrm>
            <a:off x="2411959" y="2631760"/>
            <a:ext cx="7530658" cy="795020"/>
          </a:xfrm>
          <a:prstGeom prst="rect">
            <a:avLst/>
          </a:prstGeom>
        </p:spPr>
        <p:txBody>
          <a:bodyPr lIns="0" tIns="0" rIns="0" bIns="0" rtlCol="0" anchor="t">
            <a:spAutoFit/>
          </a:bodyPr>
          <a:lstStyle/>
          <a:p>
            <a:pPr algn="l">
              <a:lnSpc>
                <a:spcPts val="6580"/>
              </a:lnSpc>
            </a:pPr>
            <a:r>
              <a:rPr lang="en-US" sz="4000" dirty="0">
                <a:solidFill>
                  <a:srgbClr val="62DA60"/>
                </a:solidFill>
                <a:latin typeface="Alatsi"/>
                <a:ea typeface="Alatsi"/>
                <a:cs typeface="Alatsi"/>
                <a:sym typeface="Alatsi"/>
              </a:rPr>
              <a:t>Energizers</a:t>
            </a:r>
          </a:p>
        </p:txBody>
      </p:sp>
      <p:sp>
        <p:nvSpPr>
          <p:cNvPr id="7" name="TextBox 7">
            <a:extLst>
              <a:ext uri="{FF2B5EF4-FFF2-40B4-BE49-F238E27FC236}">
                <a16:creationId xmlns:a16="http://schemas.microsoft.com/office/drawing/2014/main" id="{4021135A-E3EA-76E7-C42D-B57AB8B9ACC3}"/>
              </a:ext>
            </a:extLst>
          </p:cNvPr>
          <p:cNvSpPr txBox="1"/>
          <p:nvPr/>
        </p:nvSpPr>
        <p:spPr>
          <a:xfrm>
            <a:off x="2411959" y="5459887"/>
            <a:ext cx="7530658" cy="795020"/>
          </a:xfrm>
          <a:prstGeom prst="rect">
            <a:avLst/>
          </a:prstGeom>
        </p:spPr>
        <p:txBody>
          <a:bodyPr lIns="0" tIns="0" rIns="0" bIns="0" rtlCol="0" anchor="t">
            <a:spAutoFit/>
          </a:bodyPr>
          <a:lstStyle/>
          <a:p>
            <a:pPr algn="l">
              <a:lnSpc>
                <a:spcPts val="6580"/>
              </a:lnSpc>
            </a:pPr>
            <a:r>
              <a:rPr lang="en-US" sz="4000" dirty="0">
                <a:solidFill>
                  <a:srgbClr val="4D8BCE"/>
                </a:solidFill>
                <a:latin typeface="Alatsi"/>
                <a:ea typeface="Alatsi"/>
                <a:cs typeface="Alatsi"/>
                <a:sym typeface="Alatsi"/>
              </a:rPr>
              <a:t>Relaxers</a:t>
            </a:r>
          </a:p>
        </p:txBody>
      </p:sp>
      <p:sp>
        <p:nvSpPr>
          <p:cNvPr id="8" name="TextBox 8">
            <a:extLst>
              <a:ext uri="{FF2B5EF4-FFF2-40B4-BE49-F238E27FC236}">
                <a16:creationId xmlns:a16="http://schemas.microsoft.com/office/drawing/2014/main" id="{82BF67CF-916E-B652-BD74-44D90CDCCC77}"/>
              </a:ext>
            </a:extLst>
          </p:cNvPr>
          <p:cNvSpPr txBox="1"/>
          <p:nvPr/>
        </p:nvSpPr>
        <p:spPr>
          <a:xfrm>
            <a:off x="4876800" y="3451026"/>
            <a:ext cx="12344400" cy="1962076"/>
          </a:xfrm>
          <a:prstGeom prst="rect">
            <a:avLst/>
          </a:prstGeom>
        </p:spPr>
        <p:txBody>
          <a:bodyPr wrap="square" lIns="0" tIns="0" rIns="0" bIns="0" numCol="2" rtlCol="0" anchor="t">
            <a:spAutoFit/>
          </a:bodyPr>
          <a:lstStyle/>
          <a:p>
            <a:pPr marL="457200" indent="-457200" algn="l">
              <a:lnSpc>
                <a:spcPts val="5125"/>
              </a:lnSpc>
              <a:buFont typeface="Arial" panose="020B0604020202020204" pitchFamily="34" charset="0"/>
              <a:buChar char="•"/>
            </a:pPr>
            <a:r>
              <a:rPr lang="en-US" sz="3200" dirty="0">
                <a:solidFill>
                  <a:schemeClr val="bg1"/>
                </a:solidFill>
                <a:latin typeface="Alatsi"/>
                <a:ea typeface="Alatsi"/>
                <a:cs typeface="Alatsi"/>
                <a:sym typeface="Alatsi"/>
              </a:rPr>
              <a:t>Exercise</a:t>
            </a:r>
          </a:p>
          <a:p>
            <a:pPr marL="457200" indent="-457200" algn="l">
              <a:lnSpc>
                <a:spcPts val="5125"/>
              </a:lnSpc>
              <a:buFont typeface="Arial" panose="020B0604020202020204" pitchFamily="34" charset="0"/>
              <a:buChar char="•"/>
            </a:pPr>
            <a:r>
              <a:rPr lang="en-US" sz="3200" dirty="0">
                <a:solidFill>
                  <a:schemeClr val="bg1"/>
                </a:solidFill>
                <a:latin typeface="Alatsi"/>
                <a:ea typeface="Alatsi"/>
                <a:cs typeface="Alatsi"/>
                <a:sym typeface="Alatsi"/>
              </a:rPr>
              <a:t>Socializing</a:t>
            </a:r>
          </a:p>
          <a:p>
            <a:pPr marL="457200" indent="-457200" algn="l">
              <a:lnSpc>
                <a:spcPts val="5125"/>
              </a:lnSpc>
              <a:buFont typeface="Arial" panose="020B0604020202020204" pitchFamily="34" charset="0"/>
              <a:buChar char="•"/>
            </a:pPr>
            <a:r>
              <a:rPr lang="en-US" sz="3200" dirty="0">
                <a:solidFill>
                  <a:schemeClr val="bg1"/>
                </a:solidFill>
                <a:latin typeface="Alatsi"/>
                <a:ea typeface="Alatsi"/>
                <a:cs typeface="Alatsi"/>
                <a:sym typeface="Alatsi"/>
              </a:rPr>
              <a:t>Leaving the house</a:t>
            </a:r>
          </a:p>
          <a:p>
            <a:pPr marL="457200" indent="-457200" algn="l">
              <a:lnSpc>
                <a:spcPts val="5125"/>
              </a:lnSpc>
              <a:buFont typeface="Arial" panose="020B0604020202020204" pitchFamily="34" charset="0"/>
              <a:buChar char="•"/>
            </a:pPr>
            <a:r>
              <a:rPr lang="en-US" sz="3200" dirty="0">
                <a:solidFill>
                  <a:schemeClr val="bg1"/>
                </a:solidFill>
                <a:latin typeface="Alatsi"/>
                <a:ea typeface="Alatsi"/>
                <a:cs typeface="Alatsi"/>
                <a:sym typeface="Alatsi"/>
              </a:rPr>
              <a:t>Doing a “stressful” activity like playing a competitive game</a:t>
            </a:r>
          </a:p>
          <a:p>
            <a:pPr marL="457200" indent="-457200" algn="l">
              <a:lnSpc>
                <a:spcPts val="5125"/>
              </a:lnSpc>
              <a:buFont typeface="Arial" panose="020B0604020202020204" pitchFamily="34" charset="0"/>
              <a:buChar char="•"/>
            </a:pPr>
            <a:r>
              <a:rPr lang="en-US" sz="3200" dirty="0">
                <a:solidFill>
                  <a:schemeClr val="bg1"/>
                </a:solidFill>
                <a:latin typeface="Alatsi"/>
                <a:ea typeface="Alatsi"/>
                <a:cs typeface="Alatsi"/>
                <a:sym typeface="Alatsi"/>
              </a:rPr>
              <a:t>Meeting new people</a:t>
            </a:r>
          </a:p>
        </p:txBody>
      </p:sp>
      <p:sp>
        <p:nvSpPr>
          <p:cNvPr id="10" name="TextBox 10">
            <a:extLst>
              <a:ext uri="{FF2B5EF4-FFF2-40B4-BE49-F238E27FC236}">
                <a16:creationId xmlns:a16="http://schemas.microsoft.com/office/drawing/2014/main" id="{8BE2F6BD-FC5F-B075-B069-FE78593C9CD0}"/>
              </a:ext>
            </a:extLst>
          </p:cNvPr>
          <p:cNvSpPr txBox="1"/>
          <p:nvPr/>
        </p:nvSpPr>
        <p:spPr>
          <a:xfrm>
            <a:off x="4876800" y="6221354"/>
            <a:ext cx="14277812" cy="3245760"/>
          </a:xfrm>
          <a:prstGeom prst="rect">
            <a:avLst/>
          </a:prstGeom>
        </p:spPr>
        <p:txBody>
          <a:bodyPr wrap="square" lIns="0" tIns="0" rIns="0" bIns="0" numCol="2" rtlCol="0" anchor="t">
            <a:spAutoFit/>
          </a:bodyPr>
          <a:lstStyle/>
          <a:p>
            <a:pPr marL="457200" indent="-457200">
              <a:lnSpc>
                <a:spcPts val="5125"/>
              </a:lnSpc>
              <a:buFont typeface="Arial" panose="020B0604020202020204" pitchFamily="34" charset="0"/>
              <a:buChar char="•"/>
            </a:pPr>
            <a:r>
              <a:rPr lang="en-US" sz="3200" dirty="0">
                <a:solidFill>
                  <a:schemeClr val="bg1"/>
                </a:solidFill>
                <a:latin typeface="Alatsi"/>
                <a:ea typeface="Alatsi"/>
                <a:cs typeface="Alatsi"/>
                <a:sym typeface="Alatsi"/>
              </a:rPr>
              <a:t>Bathing</a:t>
            </a:r>
          </a:p>
          <a:p>
            <a:pPr marL="457200" indent="-457200">
              <a:lnSpc>
                <a:spcPts val="5125"/>
              </a:lnSpc>
              <a:buFont typeface="Arial" panose="020B0604020202020204" pitchFamily="34" charset="0"/>
              <a:buChar char="•"/>
            </a:pPr>
            <a:r>
              <a:rPr lang="en-US" sz="3200" dirty="0">
                <a:solidFill>
                  <a:schemeClr val="bg1"/>
                </a:solidFill>
                <a:latin typeface="Alatsi"/>
                <a:ea typeface="Alatsi"/>
                <a:cs typeface="Alatsi"/>
                <a:sym typeface="Alatsi"/>
              </a:rPr>
              <a:t>Napping</a:t>
            </a:r>
          </a:p>
          <a:p>
            <a:pPr marL="457200" indent="-457200">
              <a:lnSpc>
                <a:spcPts val="5125"/>
              </a:lnSpc>
              <a:buFont typeface="Arial" panose="020B0604020202020204" pitchFamily="34" charset="0"/>
              <a:buChar char="•"/>
            </a:pPr>
            <a:r>
              <a:rPr lang="en-US" sz="3200" dirty="0">
                <a:solidFill>
                  <a:schemeClr val="bg1"/>
                </a:solidFill>
                <a:latin typeface="Alatsi"/>
                <a:ea typeface="Alatsi"/>
                <a:cs typeface="Alatsi"/>
                <a:sym typeface="Alatsi"/>
              </a:rPr>
              <a:t>Drawing</a:t>
            </a:r>
          </a:p>
          <a:p>
            <a:pPr marL="457200" indent="-457200">
              <a:lnSpc>
                <a:spcPts val="5125"/>
              </a:lnSpc>
              <a:buFont typeface="Arial" panose="020B0604020202020204" pitchFamily="34" charset="0"/>
              <a:buChar char="•"/>
            </a:pPr>
            <a:endParaRPr lang="en-US" sz="3200" dirty="0">
              <a:solidFill>
                <a:schemeClr val="bg1"/>
              </a:solidFill>
              <a:latin typeface="Alatsi"/>
              <a:ea typeface="Alatsi"/>
              <a:cs typeface="Alatsi"/>
              <a:sym typeface="Alatsi"/>
            </a:endParaRPr>
          </a:p>
          <a:p>
            <a:pPr marL="457200" indent="-457200">
              <a:lnSpc>
                <a:spcPts val="5125"/>
              </a:lnSpc>
              <a:buFont typeface="Arial" panose="020B0604020202020204" pitchFamily="34" charset="0"/>
              <a:buChar char="•"/>
            </a:pPr>
            <a:endParaRPr lang="en-US" sz="3200" dirty="0">
              <a:solidFill>
                <a:schemeClr val="bg1"/>
              </a:solidFill>
              <a:latin typeface="Alatsi"/>
              <a:ea typeface="Alatsi"/>
              <a:cs typeface="Alatsi"/>
              <a:sym typeface="Alatsi"/>
            </a:endParaRPr>
          </a:p>
          <a:p>
            <a:pPr marL="457200" indent="-457200">
              <a:lnSpc>
                <a:spcPts val="5125"/>
              </a:lnSpc>
              <a:buFont typeface="Arial" panose="020B0604020202020204" pitchFamily="34" charset="0"/>
              <a:buChar char="•"/>
            </a:pPr>
            <a:r>
              <a:rPr lang="en-US" sz="3200" dirty="0">
                <a:solidFill>
                  <a:schemeClr val="bg1"/>
                </a:solidFill>
                <a:latin typeface="Alatsi"/>
                <a:ea typeface="Alatsi"/>
                <a:cs typeface="Alatsi"/>
                <a:sym typeface="Alatsi"/>
              </a:rPr>
              <a:t>Watching nature</a:t>
            </a:r>
          </a:p>
          <a:p>
            <a:pPr marL="457200" indent="-457200">
              <a:lnSpc>
                <a:spcPts val="5125"/>
              </a:lnSpc>
              <a:buFont typeface="Arial" panose="020B0604020202020204" pitchFamily="34" charset="0"/>
              <a:buChar char="•"/>
            </a:pPr>
            <a:r>
              <a:rPr lang="en-US" sz="3200" dirty="0">
                <a:solidFill>
                  <a:schemeClr val="bg1"/>
                </a:solidFill>
                <a:latin typeface="Alatsi"/>
                <a:ea typeface="Alatsi"/>
                <a:cs typeface="Alatsi"/>
                <a:sym typeface="Alatsi"/>
              </a:rPr>
              <a:t>Reading</a:t>
            </a:r>
          </a:p>
          <a:p>
            <a:pPr marL="457200" indent="-457200">
              <a:lnSpc>
                <a:spcPts val="5125"/>
              </a:lnSpc>
              <a:buFont typeface="Arial" panose="020B0604020202020204" pitchFamily="34" charset="0"/>
              <a:buChar char="•"/>
            </a:pPr>
            <a:r>
              <a:rPr lang="en-US" sz="3200" dirty="0">
                <a:solidFill>
                  <a:schemeClr val="bg1"/>
                </a:solidFill>
                <a:latin typeface="Alatsi"/>
                <a:ea typeface="Alatsi"/>
                <a:cs typeface="Alatsi"/>
                <a:sym typeface="Alatsi"/>
              </a:rPr>
              <a:t>Enjoying music or art</a:t>
            </a:r>
          </a:p>
          <a:p>
            <a:pPr marL="457200" indent="-457200">
              <a:lnSpc>
                <a:spcPts val="5125"/>
              </a:lnSpc>
              <a:buFont typeface="Arial" panose="020B0604020202020204" pitchFamily="34" charset="0"/>
              <a:buChar char="•"/>
            </a:pPr>
            <a:endParaRPr lang="en-US" sz="3200" dirty="0">
              <a:solidFill>
                <a:schemeClr val="bg1"/>
              </a:solidFill>
              <a:latin typeface="Alatsi"/>
              <a:ea typeface="Alatsi"/>
              <a:cs typeface="Alatsi"/>
              <a:sym typeface="Alatsi"/>
            </a:endParaRPr>
          </a:p>
        </p:txBody>
      </p:sp>
      <p:grpSp>
        <p:nvGrpSpPr>
          <p:cNvPr id="11" name="Group 11">
            <a:extLst>
              <a:ext uri="{FF2B5EF4-FFF2-40B4-BE49-F238E27FC236}">
                <a16:creationId xmlns:a16="http://schemas.microsoft.com/office/drawing/2014/main" id="{6E5E3015-CB89-2025-60FA-117F3D69D14B}"/>
              </a:ext>
            </a:extLst>
          </p:cNvPr>
          <p:cNvGrpSpPr/>
          <p:nvPr/>
        </p:nvGrpSpPr>
        <p:grpSpPr>
          <a:xfrm>
            <a:off x="1547891" y="5689405"/>
            <a:ext cx="516960" cy="516960"/>
            <a:chOff x="0" y="0"/>
            <a:chExt cx="812800" cy="812800"/>
          </a:xfrm>
          <a:solidFill>
            <a:srgbClr val="4D8BCE"/>
          </a:solidFill>
        </p:grpSpPr>
        <p:sp>
          <p:nvSpPr>
            <p:cNvPr id="12" name="Freeform 12">
              <a:extLst>
                <a:ext uri="{FF2B5EF4-FFF2-40B4-BE49-F238E27FC236}">
                  <a16:creationId xmlns:a16="http://schemas.microsoft.com/office/drawing/2014/main" id="{B095D663-6324-B27E-06E8-2E82913FB94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US"/>
            </a:p>
          </p:txBody>
        </p:sp>
        <p:sp>
          <p:nvSpPr>
            <p:cNvPr id="13" name="TextBox 13">
              <a:extLst>
                <a:ext uri="{FF2B5EF4-FFF2-40B4-BE49-F238E27FC236}">
                  <a16:creationId xmlns:a16="http://schemas.microsoft.com/office/drawing/2014/main" id="{6F6A5A15-80F1-44E2-EF3A-48C1621486B0}"/>
                </a:ext>
              </a:extLst>
            </p:cNvPr>
            <p:cNvSpPr txBox="1"/>
            <p:nvPr/>
          </p:nvSpPr>
          <p:spPr>
            <a:xfrm>
              <a:off x="76200" y="38100"/>
              <a:ext cx="660400" cy="698500"/>
            </a:xfrm>
            <a:prstGeom prst="rect">
              <a:avLst/>
            </a:prstGeom>
            <a:noFill/>
          </p:spPr>
          <p:txBody>
            <a:bodyPr lIns="50800" tIns="50800" rIns="50800" bIns="50800" rtlCol="0" anchor="ctr"/>
            <a:lstStyle/>
            <a:p>
              <a:pPr algn="ctr">
                <a:lnSpc>
                  <a:spcPts val="2659"/>
                </a:lnSpc>
              </a:pPr>
              <a:endParaRPr/>
            </a:p>
          </p:txBody>
        </p:sp>
      </p:grpSp>
      <p:grpSp>
        <p:nvGrpSpPr>
          <p:cNvPr id="14" name="Group 14">
            <a:extLst>
              <a:ext uri="{FF2B5EF4-FFF2-40B4-BE49-F238E27FC236}">
                <a16:creationId xmlns:a16="http://schemas.microsoft.com/office/drawing/2014/main" id="{29FBEBD9-8900-F71C-A996-49A3129FA18E}"/>
              </a:ext>
            </a:extLst>
          </p:cNvPr>
          <p:cNvGrpSpPr/>
          <p:nvPr/>
        </p:nvGrpSpPr>
        <p:grpSpPr>
          <a:xfrm>
            <a:off x="15859155" y="0"/>
            <a:ext cx="1562612" cy="1673225"/>
            <a:chOff x="0" y="0"/>
            <a:chExt cx="2083482" cy="2230967"/>
          </a:xfrm>
          <a:solidFill>
            <a:srgbClr val="7154CB"/>
          </a:solidFill>
        </p:grpSpPr>
        <p:grpSp>
          <p:nvGrpSpPr>
            <p:cNvPr id="15" name="Group 15">
              <a:extLst>
                <a:ext uri="{FF2B5EF4-FFF2-40B4-BE49-F238E27FC236}">
                  <a16:creationId xmlns:a16="http://schemas.microsoft.com/office/drawing/2014/main" id="{DE43A456-17FE-0E54-1E26-EF54D899A2C6}"/>
                </a:ext>
              </a:extLst>
            </p:cNvPr>
            <p:cNvGrpSpPr/>
            <p:nvPr/>
          </p:nvGrpSpPr>
          <p:grpSpPr>
            <a:xfrm>
              <a:off x="75599" y="0"/>
              <a:ext cx="1932284" cy="2230967"/>
              <a:chOff x="0" y="0"/>
              <a:chExt cx="703982" cy="812800"/>
            </a:xfrm>
            <a:grpFill/>
          </p:grpSpPr>
          <p:sp>
            <p:nvSpPr>
              <p:cNvPr id="16" name="Freeform 16">
                <a:extLst>
                  <a:ext uri="{FF2B5EF4-FFF2-40B4-BE49-F238E27FC236}">
                    <a16:creationId xmlns:a16="http://schemas.microsoft.com/office/drawing/2014/main" id="{9B3CFC4C-7AC8-E811-D729-A7EDA06F3878}"/>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17" name="TextBox 17">
                <a:extLst>
                  <a:ext uri="{FF2B5EF4-FFF2-40B4-BE49-F238E27FC236}">
                    <a16:creationId xmlns:a16="http://schemas.microsoft.com/office/drawing/2014/main" id="{0DB4AF42-7B1D-D8C9-CE1A-470477F9986B}"/>
                  </a:ext>
                </a:extLst>
              </p:cNvPr>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18" name="TextBox 18">
              <a:extLst>
                <a:ext uri="{FF2B5EF4-FFF2-40B4-BE49-F238E27FC236}">
                  <a16:creationId xmlns:a16="http://schemas.microsoft.com/office/drawing/2014/main" id="{81AE2926-F9D8-3C30-9219-33C314C2AB27}"/>
                </a:ext>
              </a:extLst>
            </p:cNvPr>
            <p:cNvSpPr txBox="1"/>
            <p:nvPr/>
          </p:nvSpPr>
          <p:spPr>
            <a:xfrm>
              <a:off x="0" y="437582"/>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18</a:t>
              </a:r>
            </a:p>
          </p:txBody>
        </p:sp>
      </p:grpSp>
      <p:sp>
        <p:nvSpPr>
          <p:cNvPr id="24" name="AutoShape 3">
            <a:extLst>
              <a:ext uri="{FF2B5EF4-FFF2-40B4-BE49-F238E27FC236}">
                <a16:creationId xmlns:a16="http://schemas.microsoft.com/office/drawing/2014/main" id="{4C635506-EAEB-B46E-BA29-6C194CEBFB0C}"/>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25" name="AutoShape 5">
            <a:extLst>
              <a:ext uri="{FF2B5EF4-FFF2-40B4-BE49-F238E27FC236}">
                <a16:creationId xmlns:a16="http://schemas.microsoft.com/office/drawing/2014/main" id="{B51DE305-9068-B2CD-928F-5728542C5B51}"/>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pic>
        <p:nvPicPr>
          <p:cNvPr id="20" name="Audio 19">
            <a:hlinkClick r:id="" action="ppaction://media"/>
            <a:extLst>
              <a:ext uri="{FF2B5EF4-FFF2-40B4-BE49-F238E27FC236}">
                <a16:creationId xmlns:a16="http://schemas.microsoft.com/office/drawing/2014/main" id="{AC5A05D4-C587-E23E-5C7D-653A21929435}"/>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66613" t="-266613" r="-266613" b="-266613"/>
          <a:stretch>
            <a:fillRect/>
          </a:stretch>
        </p:blipFill>
        <p:spPr>
          <a:xfrm>
            <a:off x="15078456" y="7077456"/>
            <a:ext cx="3086100" cy="3086100"/>
          </a:xfrm>
          <a:prstGeom prst="ellipse">
            <a:avLst/>
          </a:prstGeom>
        </p:spPr>
      </p:pic>
      <p:grpSp>
        <p:nvGrpSpPr>
          <p:cNvPr id="9" name="Group 8">
            <a:extLst>
              <a:ext uri="{FF2B5EF4-FFF2-40B4-BE49-F238E27FC236}">
                <a16:creationId xmlns:a16="http://schemas.microsoft.com/office/drawing/2014/main" id="{B5E213A9-B759-422D-B262-4F2E10AB2703}"/>
              </a:ext>
            </a:extLst>
          </p:cNvPr>
          <p:cNvGrpSpPr/>
          <p:nvPr/>
        </p:nvGrpSpPr>
        <p:grpSpPr>
          <a:xfrm>
            <a:off x="7008684" y="9258300"/>
            <a:ext cx="4260748" cy="593146"/>
            <a:chOff x="7013764" y="9270533"/>
            <a:chExt cx="4260748" cy="593146"/>
          </a:xfrm>
        </p:grpSpPr>
        <p:sp>
          <p:nvSpPr>
            <p:cNvPr id="19" name="Rectangle 18">
              <a:extLst>
                <a:ext uri="{FF2B5EF4-FFF2-40B4-BE49-F238E27FC236}">
                  <a16:creationId xmlns:a16="http://schemas.microsoft.com/office/drawing/2014/main" id="{C7310A69-F556-6993-2BC0-9F81C4AB1F52}"/>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TextBox 17">
              <a:extLst>
                <a:ext uri="{FF2B5EF4-FFF2-40B4-BE49-F238E27FC236}">
                  <a16:creationId xmlns:a16="http://schemas.microsoft.com/office/drawing/2014/main" id="{2E6AAE64-EC24-4A92-FC4F-042D672EF02E}"/>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22" name="Graphic 21" descr="Badge Copyright with solid fill">
              <a:extLst>
                <a:ext uri="{FF2B5EF4-FFF2-40B4-BE49-F238E27FC236}">
                  <a16:creationId xmlns:a16="http://schemas.microsoft.com/office/drawing/2014/main" id="{A6B4BEA4-6A5A-07B8-1B18-25A3DBFB77E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1183892956"/>
      </p:ext>
    </p:extLst>
  </p:cSld>
  <p:clrMapOvr>
    <a:masterClrMapping/>
  </p:clrMapOvr>
  <mc:AlternateContent xmlns:mc="http://schemas.openxmlformats.org/markup-compatibility/2006" xmlns:p14="http://schemas.microsoft.com/office/powerpoint/2010/main">
    <mc:Choice Requires="p14">
      <p:transition spd="slow" p14:dur="2000" advTm="77167"/>
    </mc:Choice>
    <mc:Fallback xmlns="">
      <p:transition spd="slow" advTm="771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20"/>
                </p:tgtEl>
              </p:cMediaNode>
            </p:audio>
          </p:childTnLst>
        </p:cTn>
      </p:par>
    </p:tnLst>
    <p:bldLst>
      <p:bldP spid="6" grpId="0"/>
      <p:bldP spid="7" grpId="0"/>
      <p:bldP spid="8"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AEB32C26-1206-9D37-86B4-58CF3C4EF6FD}"/>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623B1EE9-9077-4134-BEEF-1EE140C6617F}"/>
              </a:ext>
            </a:extLst>
          </p:cNvPr>
          <p:cNvSpPr txBox="1"/>
          <p:nvPr/>
        </p:nvSpPr>
        <p:spPr>
          <a:xfrm>
            <a:off x="0" y="740066"/>
            <a:ext cx="16907143" cy="1366721"/>
          </a:xfrm>
          <a:prstGeom prst="rect">
            <a:avLst/>
          </a:prstGeom>
        </p:spPr>
        <p:txBody>
          <a:bodyPr wrap="square" lIns="0" tIns="0" rIns="0" bIns="0" rtlCol="0" anchor="t">
            <a:spAutoFit/>
          </a:bodyPr>
          <a:lstStyle/>
          <a:p>
            <a:pPr algn="ctr">
              <a:lnSpc>
                <a:spcPts val="11899"/>
              </a:lnSpc>
            </a:pPr>
            <a:r>
              <a:rPr lang="en-US" sz="6600" dirty="0">
                <a:solidFill>
                  <a:srgbClr val="FFFFFF"/>
                </a:solidFill>
                <a:latin typeface="Alatsi"/>
                <a:ea typeface="Alatsi"/>
                <a:cs typeface="Alatsi"/>
                <a:sym typeface="Alatsi"/>
              </a:rPr>
              <a:t>Reframing and Expectations</a:t>
            </a:r>
          </a:p>
        </p:txBody>
      </p:sp>
      <p:grpSp>
        <p:nvGrpSpPr>
          <p:cNvPr id="14" name="Group 14">
            <a:extLst>
              <a:ext uri="{FF2B5EF4-FFF2-40B4-BE49-F238E27FC236}">
                <a16:creationId xmlns:a16="http://schemas.microsoft.com/office/drawing/2014/main" id="{3B3B2A65-7B6C-1BB3-834A-3A681B05FE7A}"/>
              </a:ext>
            </a:extLst>
          </p:cNvPr>
          <p:cNvGrpSpPr/>
          <p:nvPr/>
        </p:nvGrpSpPr>
        <p:grpSpPr>
          <a:xfrm>
            <a:off x="15859155" y="0"/>
            <a:ext cx="1562612" cy="1673225"/>
            <a:chOff x="0" y="0"/>
            <a:chExt cx="2083482" cy="2230967"/>
          </a:xfrm>
          <a:solidFill>
            <a:srgbClr val="7154CB"/>
          </a:solidFill>
        </p:grpSpPr>
        <p:grpSp>
          <p:nvGrpSpPr>
            <p:cNvPr id="15" name="Group 15">
              <a:extLst>
                <a:ext uri="{FF2B5EF4-FFF2-40B4-BE49-F238E27FC236}">
                  <a16:creationId xmlns:a16="http://schemas.microsoft.com/office/drawing/2014/main" id="{4E3F0D15-CEF6-0079-A664-49C4A720183C}"/>
                </a:ext>
              </a:extLst>
            </p:cNvPr>
            <p:cNvGrpSpPr/>
            <p:nvPr/>
          </p:nvGrpSpPr>
          <p:grpSpPr>
            <a:xfrm>
              <a:off x="75599" y="0"/>
              <a:ext cx="1932284" cy="2230967"/>
              <a:chOff x="0" y="0"/>
              <a:chExt cx="703982" cy="812800"/>
            </a:xfrm>
            <a:grpFill/>
          </p:grpSpPr>
          <p:sp>
            <p:nvSpPr>
              <p:cNvPr id="16" name="Freeform 16">
                <a:extLst>
                  <a:ext uri="{FF2B5EF4-FFF2-40B4-BE49-F238E27FC236}">
                    <a16:creationId xmlns:a16="http://schemas.microsoft.com/office/drawing/2014/main" id="{F6B75796-460E-E9A2-D634-AEF186DDFDAB}"/>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17" name="TextBox 17">
                <a:extLst>
                  <a:ext uri="{FF2B5EF4-FFF2-40B4-BE49-F238E27FC236}">
                    <a16:creationId xmlns:a16="http://schemas.microsoft.com/office/drawing/2014/main" id="{183031ED-0858-FA06-B508-2EFACCAEC043}"/>
                  </a:ext>
                </a:extLst>
              </p:cNvPr>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18" name="TextBox 18">
              <a:extLst>
                <a:ext uri="{FF2B5EF4-FFF2-40B4-BE49-F238E27FC236}">
                  <a16:creationId xmlns:a16="http://schemas.microsoft.com/office/drawing/2014/main" id="{E5E83705-4296-CBFB-7BB6-B068BAFA282C}"/>
                </a:ext>
              </a:extLst>
            </p:cNvPr>
            <p:cNvSpPr txBox="1"/>
            <p:nvPr/>
          </p:nvSpPr>
          <p:spPr>
            <a:xfrm>
              <a:off x="0" y="437582"/>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19</a:t>
              </a:r>
            </a:p>
          </p:txBody>
        </p:sp>
      </p:grpSp>
      <p:sp>
        <p:nvSpPr>
          <p:cNvPr id="24" name="AutoShape 3">
            <a:extLst>
              <a:ext uri="{FF2B5EF4-FFF2-40B4-BE49-F238E27FC236}">
                <a16:creationId xmlns:a16="http://schemas.microsoft.com/office/drawing/2014/main" id="{BAEFDA0C-06BE-6EE2-54B7-BD08AFEBE18C}"/>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25" name="AutoShape 5">
            <a:extLst>
              <a:ext uri="{FF2B5EF4-FFF2-40B4-BE49-F238E27FC236}">
                <a16:creationId xmlns:a16="http://schemas.microsoft.com/office/drawing/2014/main" id="{E56DB1F8-9661-8112-89A3-F4393D322E34}"/>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pic>
        <p:nvPicPr>
          <p:cNvPr id="19" name="Picture 18" descr="A cartoon of a child crying next to a milk carton&#10;&#10;AI-generated content may be incorrect.">
            <a:extLst>
              <a:ext uri="{FF2B5EF4-FFF2-40B4-BE49-F238E27FC236}">
                <a16:creationId xmlns:a16="http://schemas.microsoft.com/office/drawing/2014/main" id="{85CF29E0-9CC4-A2E7-307F-208945507F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89879" y="2148427"/>
            <a:ext cx="6567057" cy="6567057"/>
          </a:xfrm>
          <a:prstGeom prst="rect">
            <a:avLst/>
          </a:prstGeom>
        </p:spPr>
      </p:pic>
      <p:sp>
        <p:nvSpPr>
          <p:cNvPr id="20" name="TextBox 8">
            <a:extLst>
              <a:ext uri="{FF2B5EF4-FFF2-40B4-BE49-F238E27FC236}">
                <a16:creationId xmlns:a16="http://schemas.microsoft.com/office/drawing/2014/main" id="{A5E27066-404B-77BC-360E-D81F6CC4D064}"/>
              </a:ext>
            </a:extLst>
          </p:cNvPr>
          <p:cNvSpPr txBox="1"/>
          <p:nvPr/>
        </p:nvSpPr>
        <p:spPr>
          <a:xfrm>
            <a:off x="609600" y="2933700"/>
            <a:ext cx="9448799" cy="5830442"/>
          </a:xfrm>
          <a:prstGeom prst="rect">
            <a:avLst/>
          </a:prstGeom>
        </p:spPr>
        <p:txBody>
          <a:bodyPr wrap="square" lIns="0" tIns="0" rIns="0" bIns="0" rtlCol="0" anchor="t">
            <a:spAutoFit/>
          </a:bodyPr>
          <a:lstStyle/>
          <a:p>
            <a:pPr algn="l">
              <a:lnSpc>
                <a:spcPts val="5125"/>
              </a:lnSpc>
            </a:pPr>
            <a:r>
              <a:rPr lang="en-US" sz="3200" dirty="0">
                <a:solidFill>
                  <a:schemeClr val="bg1"/>
                </a:solidFill>
                <a:latin typeface="Alatsi"/>
                <a:ea typeface="Alatsi"/>
                <a:cs typeface="Alatsi"/>
                <a:sym typeface="Alatsi"/>
              </a:rPr>
              <a:t>One strategy to use instead of tasks is to </a:t>
            </a:r>
            <a:r>
              <a:rPr lang="en-US" sz="3200" dirty="0">
                <a:solidFill>
                  <a:srgbClr val="62DA60"/>
                </a:solidFill>
                <a:latin typeface="Alatsi"/>
                <a:ea typeface="Alatsi"/>
                <a:cs typeface="Alatsi"/>
                <a:sym typeface="Alatsi"/>
              </a:rPr>
              <a:t>Reframe</a:t>
            </a:r>
          </a:p>
          <a:p>
            <a:pPr algn="l">
              <a:lnSpc>
                <a:spcPts val="5125"/>
              </a:lnSpc>
            </a:pPr>
            <a:endParaRPr lang="en-US" sz="3200" dirty="0">
              <a:solidFill>
                <a:schemeClr val="bg1"/>
              </a:solidFill>
              <a:latin typeface="Alatsi"/>
              <a:ea typeface="Alatsi"/>
              <a:cs typeface="Alatsi"/>
              <a:sym typeface="Alatsi"/>
            </a:endParaRPr>
          </a:p>
          <a:p>
            <a:pPr algn="l">
              <a:lnSpc>
                <a:spcPts val="5125"/>
              </a:lnSpc>
            </a:pPr>
            <a:r>
              <a:rPr lang="en-US" sz="3200" dirty="0">
                <a:solidFill>
                  <a:schemeClr val="bg1"/>
                </a:solidFill>
                <a:latin typeface="Alatsi"/>
                <a:ea typeface="Alatsi"/>
                <a:cs typeface="Alatsi"/>
                <a:sym typeface="Alatsi"/>
              </a:rPr>
              <a:t>Instead of taking a break, you take a second to </a:t>
            </a:r>
            <a:r>
              <a:rPr lang="en-US" sz="3200" dirty="0">
                <a:solidFill>
                  <a:srgbClr val="4D8BCE"/>
                </a:solidFill>
                <a:latin typeface="Alatsi"/>
                <a:ea typeface="Alatsi"/>
                <a:cs typeface="Alatsi"/>
                <a:sym typeface="Alatsi"/>
              </a:rPr>
              <a:t>gauge the intensity of your emotion VS the actual situation</a:t>
            </a:r>
          </a:p>
          <a:p>
            <a:pPr algn="l">
              <a:lnSpc>
                <a:spcPts val="5125"/>
              </a:lnSpc>
            </a:pPr>
            <a:endParaRPr lang="en-US" sz="3200" dirty="0">
              <a:solidFill>
                <a:schemeClr val="bg1"/>
              </a:solidFill>
              <a:latin typeface="Alatsi"/>
              <a:ea typeface="Alatsi"/>
              <a:cs typeface="Alatsi"/>
              <a:sym typeface="Alatsi"/>
            </a:endParaRPr>
          </a:p>
          <a:p>
            <a:pPr algn="l">
              <a:lnSpc>
                <a:spcPts val="5125"/>
              </a:lnSpc>
            </a:pPr>
            <a:r>
              <a:rPr lang="en-US" sz="3200" dirty="0">
                <a:solidFill>
                  <a:schemeClr val="bg1"/>
                </a:solidFill>
                <a:latin typeface="Alatsi"/>
                <a:ea typeface="Alatsi"/>
                <a:cs typeface="Alatsi"/>
                <a:sym typeface="Alatsi"/>
              </a:rPr>
              <a:t>Many times, you may discover the </a:t>
            </a:r>
            <a:r>
              <a:rPr lang="en-US" sz="3200" dirty="0">
                <a:solidFill>
                  <a:srgbClr val="7154CB"/>
                </a:solidFill>
                <a:latin typeface="Alatsi"/>
                <a:ea typeface="Alatsi"/>
                <a:cs typeface="Alatsi"/>
                <a:sym typeface="Alatsi"/>
              </a:rPr>
              <a:t>situation does NOT justify the intensity of the response </a:t>
            </a:r>
            <a:r>
              <a:rPr lang="en-US" sz="3200" dirty="0">
                <a:solidFill>
                  <a:schemeClr val="bg1"/>
                </a:solidFill>
                <a:latin typeface="Alatsi"/>
                <a:ea typeface="Alatsi"/>
                <a:cs typeface="Alatsi"/>
                <a:sym typeface="Alatsi"/>
              </a:rPr>
              <a:t>you are doing</a:t>
            </a:r>
          </a:p>
          <a:p>
            <a:pPr algn="l">
              <a:lnSpc>
                <a:spcPts val="5125"/>
              </a:lnSpc>
            </a:pPr>
            <a:endParaRPr lang="en-US" sz="3200" dirty="0">
              <a:solidFill>
                <a:schemeClr val="bg1"/>
              </a:solidFill>
              <a:latin typeface="Alatsi"/>
              <a:ea typeface="Alatsi"/>
              <a:cs typeface="Alatsi"/>
              <a:sym typeface="Alatsi"/>
            </a:endParaRPr>
          </a:p>
          <a:p>
            <a:pPr algn="l">
              <a:lnSpc>
                <a:spcPts val="5125"/>
              </a:lnSpc>
            </a:pPr>
            <a:r>
              <a:rPr lang="en-US" sz="3200" dirty="0">
                <a:solidFill>
                  <a:schemeClr val="bg1"/>
                </a:solidFill>
                <a:latin typeface="Alatsi"/>
                <a:ea typeface="Alatsi"/>
                <a:cs typeface="Alatsi"/>
                <a:sym typeface="Alatsi"/>
              </a:rPr>
              <a:t>“If I start yelling, I need to ask myself if it’s justified”</a:t>
            </a:r>
          </a:p>
        </p:txBody>
      </p:sp>
      <p:pic>
        <p:nvPicPr>
          <p:cNvPr id="22" name="Audio 21">
            <a:hlinkClick r:id="" action="ppaction://media"/>
            <a:extLst>
              <a:ext uri="{FF2B5EF4-FFF2-40B4-BE49-F238E27FC236}">
                <a16:creationId xmlns:a16="http://schemas.microsoft.com/office/drawing/2014/main" id="{A0E618A6-BE47-2167-924D-0ED822F81E32}"/>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266612" t="-266612" r="-266612" b="-266612"/>
          <a:stretch>
            <a:fillRect/>
          </a:stretch>
        </p:blipFill>
        <p:spPr>
          <a:xfrm>
            <a:off x="15078456" y="7077456"/>
            <a:ext cx="3086100" cy="3086100"/>
          </a:xfrm>
          <a:prstGeom prst="ellipse">
            <a:avLst/>
          </a:prstGeom>
        </p:spPr>
      </p:pic>
      <p:grpSp>
        <p:nvGrpSpPr>
          <p:cNvPr id="2" name="Group 1">
            <a:extLst>
              <a:ext uri="{FF2B5EF4-FFF2-40B4-BE49-F238E27FC236}">
                <a16:creationId xmlns:a16="http://schemas.microsoft.com/office/drawing/2014/main" id="{F899378D-96BB-94F9-2F0B-9C36A4339C1D}"/>
              </a:ext>
            </a:extLst>
          </p:cNvPr>
          <p:cNvGrpSpPr/>
          <p:nvPr/>
        </p:nvGrpSpPr>
        <p:grpSpPr>
          <a:xfrm>
            <a:off x="7008684" y="9258300"/>
            <a:ext cx="4260748" cy="593146"/>
            <a:chOff x="7013764" y="9270533"/>
            <a:chExt cx="4260748" cy="593146"/>
          </a:xfrm>
        </p:grpSpPr>
        <p:sp>
          <p:nvSpPr>
            <p:cNvPr id="3" name="Rectangle 2">
              <a:extLst>
                <a:ext uri="{FF2B5EF4-FFF2-40B4-BE49-F238E27FC236}">
                  <a16:creationId xmlns:a16="http://schemas.microsoft.com/office/drawing/2014/main" id="{742C1AA6-E31E-0224-C409-D94AA95B7603}"/>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Box 17">
              <a:extLst>
                <a:ext uri="{FF2B5EF4-FFF2-40B4-BE49-F238E27FC236}">
                  <a16:creationId xmlns:a16="http://schemas.microsoft.com/office/drawing/2014/main" id="{035CA4DE-B46E-DDC1-937A-22AB7EAC5DCC}"/>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6" name="Graphic 5" descr="Badge Copyright with solid fill">
              <a:extLst>
                <a:ext uri="{FF2B5EF4-FFF2-40B4-BE49-F238E27FC236}">
                  <a16:creationId xmlns:a16="http://schemas.microsoft.com/office/drawing/2014/main" id="{454C2F4C-9036-EF22-78E4-61C98824A50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3852081228"/>
      </p:ext>
    </p:extLst>
  </p:cSld>
  <p:clrMapOvr>
    <a:masterClrMapping/>
  </p:clrMapOvr>
  <mc:AlternateContent xmlns:mc="http://schemas.openxmlformats.org/markup-compatibility/2006" xmlns:p14="http://schemas.microsoft.com/office/powerpoint/2010/main">
    <mc:Choice Requires="p14">
      <p:transition spd="slow" p14:dur="2000" advTm="120078"/>
    </mc:Choice>
    <mc:Fallback xmlns="">
      <p:transition spd="slow" advTm="1200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fade">
                                      <p:cBhvr>
                                        <p:cTn id="11" dur="500"/>
                                        <p:tgtEl>
                                          <p:spTgt spid="20">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0">
                                            <p:txEl>
                                              <p:pRg st="2" end="2"/>
                                            </p:txEl>
                                          </p:spTgt>
                                        </p:tgtEl>
                                        <p:attrNameLst>
                                          <p:attrName>style.visibility</p:attrName>
                                        </p:attrNameLst>
                                      </p:cBhvr>
                                      <p:to>
                                        <p:strVal val="visible"/>
                                      </p:to>
                                    </p:set>
                                    <p:animEffect transition="in" filter="fade">
                                      <p:cBhvr>
                                        <p:cTn id="16" dur="500"/>
                                        <p:tgtEl>
                                          <p:spTgt spid="20">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xEl>
                                              <p:pRg st="4" end="4"/>
                                            </p:txEl>
                                          </p:spTgt>
                                        </p:tgtEl>
                                        <p:attrNameLst>
                                          <p:attrName>style.visibility</p:attrName>
                                        </p:attrNameLst>
                                      </p:cBhvr>
                                      <p:to>
                                        <p:strVal val="visible"/>
                                      </p:to>
                                    </p:set>
                                    <p:animEffect transition="in" filter="fade">
                                      <p:cBhvr>
                                        <p:cTn id="21" dur="500"/>
                                        <p:tgtEl>
                                          <p:spTgt spid="20">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0">
                                            <p:txEl>
                                              <p:pRg st="6" end="6"/>
                                            </p:txEl>
                                          </p:spTgt>
                                        </p:tgtEl>
                                        <p:attrNameLst>
                                          <p:attrName>style.visibility</p:attrName>
                                        </p:attrNameLst>
                                      </p:cBhvr>
                                      <p:to>
                                        <p:strVal val="visible"/>
                                      </p:to>
                                    </p:set>
                                    <p:animEffect transition="in" filter="fade">
                                      <p:cBhvr>
                                        <p:cTn id="26" dur="500"/>
                                        <p:tgtEl>
                                          <p:spTgt spid="2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22"/>
                </p:tgtEl>
              </p:cMediaNode>
            </p:audio>
          </p:childTnLst>
        </p:cTn>
      </p:par>
    </p:tnLst>
    <p:bldLst>
      <p:bldP spid="20"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4E9726C-9767-E67D-F2C8-D0D557C1963B}"/>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AEF60305-63E4-AF5B-DC06-D9818CC7A8D3}"/>
              </a:ext>
            </a:extLst>
          </p:cNvPr>
          <p:cNvSpPr txBox="1"/>
          <p:nvPr/>
        </p:nvSpPr>
        <p:spPr>
          <a:xfrm>
            <a:off x="381000" y="738828"/>
            <a:ext cx="16907143" cy="1430648"/>
          </a:xfrm>
          <a:prstGeom prst="rect">
            <a:avLst/>
          </a:prstGeom>
        </p:spPr>
        <p:txBody>
          <a:bodyPr wrap="square" lIns="0" tIns="0" rIns="0" bIns="0" rtlCol="0" anchor="t">
            <a:spAutoFit/>
          </a:bodyPr>
          <a:lstStyle/>
          <a:p>
            <a:pPr algn="ctr">
              <a:lnSpc>
                <a:spcPts val="11899"/>
              </a:lnSpc>
            </a:pPr>
            <a:r>
              <a:rPr lang="en-US" sz="7200" dirty="0">
                <a:solidFill>
                  <a:srgbClr val="FFFFFF"/>
                </a:solidFill>
                <a:latin typeface="Alatsi"/>
                <a:ea typeface="Alatsi"/>
                <a:cs typeface="Alatsi"/>
                <a:sym typeface="Alatsi"/>
              </a:rPr>
              <a:t>Regulating = Balancing</a:t>
            </a:r>
          </a:p>
        </p:txBody>
      </p:sp>
      <p:sp>
        <p:nvSpPr>
          <p:cNvPr id="8" name="TextBox 8">
            <a:extLst>
              <a:ext uri="{FF2B5EF4-FFF2-40B4-BE49-F238E27FC236}">
                <a16:creationId xmlns:a16="http://schemas.microsoft.com/office/drawing/2014/main" id="{F0D6B28C-0400-6EED-6F70-E0BC81EBFB9E}"/>
              </a:ext>
            </a:extLst>
          </p:cNvPr>
          <p:cNvSpPr txBox="1"/>
          <p:nvPr/>
        </p:nvSpPr>
        <p:spPr>
          <a:xfrm>
            <a:off x="1295400" y="3532096"/>
            <a:ext cx="9525000" cy="5684248"/>
          </a:xfrm>
          <a:prstGeom prst="rect">
            <a:avLst/>
          </a:prstGeom>
        </p:spPr>
        <p:txBody>
          <a:bodyPr wrap="square" lIns="0" tIns="0" rIns="0" bIns="0" rtlCol="0" anchor="t">
            <a:spAutoFit/>
          </a:bodyPr>
          <a:lstStyle/>
          <a:p>
            <a:pPr marL="571500" indent="-571500" algn="l">
              <a:lnSpc>
                <a:spcPct val="150000"/>
              </a:lnSpc>
              <a:buFont typeface="Arial" panose="020B0604020202020204" pitchFamily="34" charset="0"/>
              <a:buChar char="•"/>
            </a:pPr>
            <a:r>
              <a:rPr lang="en-US" sz="3200" dirty="0">
                <a:solidFill>
                  <a:srgbClr val="FFFFFF"/>
                </a:solidFill>
                <a:latin typeface="Alatsi"/>
                <a:ea typeface="Alatsi"/>
                <a:cs typeface="Alatsi"/>
                <a:sym typeface="Alatsi"/>
              </a:rPr>
              <a:t>You will constantly be experiencing ups and downs in your emotions</a:t>
            </a:r>
          </a:p>
          <a:p>
            <a:pPr marL="571500" indent="-571500" algn="l">
              <a:lnSpc>
                <a:spcPct val="150000"/>
              </a:lnSpc>
              <a:buFont typeface="Arial" panose="020B0604020202020204" pitchFamily="34" charset="0"/>
              <a:buChar char="•"/>
            </a:pPr>
            <a:r>
              <a:rPr lang="en-US" sz="3200" dirty="0">
                <a:solidFill>
                  <a:srgbClr val="FFFFFF"/>
                </a:solidFill>
                <a:latin typeface="Alatsi"/>
                <a:ea typeface="Alatsi"/>
                <a:cs typeface="Alatsi"/>
                <a:sym typeface="Alatsi"/>
              </a:rPr>
              <a:t>It is up to YOU to discover what tasks you can do to emotionally regulate yourself</a:t>
            </a:r>
          </a:p>
          <a:p>
            <a:pPr marL="571500" indent="-571500" algn="l">
              <a:lnSpc>
                <a:spcPct val="150000"/>
              </a:lnSpc>
              <a:buFont typeface="Arial" panose="020B0604020202020204" pitchFamily="34" charset="0"/>
              <a:buChar char="•"/>
            </a:pPr>
            <a:r>
              <a:rPr lang="en-US" sz="3200" dirty="0">
                <a:solidFill>
                  <a:srgbClr val="FFFFFF"/>
                </a:solidFill>
                <a:latin typeface="Alatsi"/>
                <a:ea typeface="Alatsi"/>
                <a:cs typeface="Alatsi"/>
                <a:sym typeface="Alatsi"/>
              </a:rPr>
              <a:t>Creating routines, habits, and expectations for yourself can help you in returning to your baseline</a:t>
            </a:r>
          </a:p>
          <a:p>
            <a:pPr marL="571500" indent="-571500" algn="l">
              <a:lnSpc>
                <a:spcPts val="5125"/>
              </a:lnSpc>
              <a:buFont typeface="Arial" panose="020B0604020202020204" pitchFamily="34" charset="0"/>
              <a:buChar char="•"/>
            </a:pPr>
            <a:endParaRPr lang="en-US" sz="3200" dirty="0">
              <a:solidFill>
                <a:srgbClr val="FFFFFF"/>
              </a:solidFill>
              <a:latin typeface="Alatsi"/>
              <a:ea typeface="Alatsi"/>
              <a:cs typeface="Alatsi"/>
              <a:sym typeface="Alatsi"/>
            </a:endParaRPr>
          </a:p>
          <a:p>
            <a:pPr marL="571500" indent="-571500" algn="l">
              <a:lnSpc>
                <a:spcPts val="5125"/>
              </a:lnSpc>
              <a:buFont typeface="Arial" panose="020B0604020202020204" pitchFamily="34" charset="0"/>
              <a:buChar char="•"/>
            </a:pPr>
            <a:endParaRPr lang="en-US" sz="3200" dirty="0">
              <a:solidFill>
                <a:srgbClr val="FFFFFF"/>
              </a:solidFill>
              <a:latin typeface="Alatsi"/>
              <a:ea typeface="Alatsi"/>
              <a:cs typeface="Alatsi"/>
              <a:sym typeface="Alatsi"/>
            </a:endParaRPr>
          </a:p>
        </p:txBody>
      </p:sp>
      <p:grpSp>
        <p:nvGrpSpPr>
          <p:cNvPr id="14" name="Group 14">
            <a:extLst>
              <a:ext uri="{FF2B5EF4-FFF2-40B4-BE49-F238E27FC236}">
                <a16:creationId xmlns:a16="http://schemas.microsoft.com/office/drawing/2014/main" id="{F30F4055-A12D-48CF-456C-92590B7EA294}"/>
              </a:ext>
            </a:extLst>
          </p:cNvPr>
          <p:cNvGrpSpPr/>
          <p:nvPr/>
        </p:nvGrpSpPr>
        <p:grpSpPr>
          <a:xfrm>
            <a:off x="15859155" y="0"/>
            <a:ext cx="1562612" cy="1673225"/>
            <a:chOff x="0" y="0"/>
            <a:chExt cx="2083482" cy="2230967"/>
          </a:xfrm>
        </p:grpSpPr>
        <p:grpSp>
          <p:nvGrpSpPr>
            <p:cNvPr id="15" name="Group 15">
              <a:extLst>
                <a:ext uri="{FF2B5EF4-FFF2-40B4-BE49-F238E27FC236}">
                  <a16:creationId xmlns:a16="http://schemas.microsoft.com/office/drawing/2014/main" id="{61B28B58-0A7F-392D-F7A4-E9F7AA3C003B}"/>
                </a:ext>
              </a:extLst>
            </p:cNvPr>
            <p:cNvGrpSpPr/>
            <p:nvPr/>
          </p:nvGrpSpPr>
          <p:grpSpPr>
            <a:xfrm>
              <a:off x="75599" y="0"/>
              <a:ext cx="1932284" cy="2230967"/>
              <a:chOff x="0" y="0"/>
              <a:chExt cx="703982" cy="812800"/>
            </a:xfrm>
          </p:grpSpPr>
          <p:sp>
            <p:nvSpPr>
              <p:cNvPr id="16" name="Freeform 16">
                <a:extLst>
                  <a:ext uri="{FF2B5EF4-FFF2-40B4-BE49-F238E27FC236}">
                    <a16:creationId xmlns:a16="http://schemas.microsoft.com/office/drawing/2014/main" id="{8B95799F-8C41-F2D5-1275-D30311A426B5}"/>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62DA60"/>
              </a:solidFill>
            </p:spPr>
            <p:txBody>
              <a:bodyPr/>
              <a:lstStyle/>
              <a:p>
                <a:endParaRPr lang="en-US"/>
              </a:p>
            </p:txBody>
          </p:sp>
          <p:sp>
            <p:nvSpPr>
              <p:cNvPr id="17" name="TextBox 17">
                <a:extLst>
                  <a:ext uri="{FF2B5EF4-FFF2-40B4-BE49-F238E27FC236}">
                    <a16:creationId xmlns:a16="http://schemas.microsoft.com/office/drawing/2014/main" id="{605F9147-5CA4-09FA-29B3-42E5B50C90BD}"/>
                  </a:ext>
                </a:extLst>
              </p:cNvPr>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18" name="TextBox 18">
              <a:extLst>
                <a:ext uri="{FF2B5EF4-FFF2-40B4-BE49-F238E27FC236}">
                  <a16:creationId xmlns:a16="http://schemas.microsoft.com/office/drawing/2014/main" id="{C27E62EB-192F-A0C6-23C6-DE9BF33EF4B9}"/>
                </a:ext>
              </a:extLst>
            </p:cNvPr>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20</a:t>
              </a:r>
            </a:p>
          </p:txBody>
        </p:sp>
      </p:grpSp>
      <p:sp>
        <p:nvSpPr>
          <p:cNvPr id="19" name="Freeform 19">
            <a:extLst>
              <a:ext uri="{FF2B5EF4-FFF2-40B4-BE49-F238E27FC236}">
                <a16:creationId xmlns:a16="http://schemas.microsoft.com/office/drawing/2014/main" id="{86F9255E-88C8-E26A-44E2-53DA6ADA375C}"/>
              </a:ext>
            </a:extLst>
          </p:cNvPr>
          <p:cNvSpPr/>
          <p:nvPr/>
        </p:nvSpPr>
        <p:spPr>
          <a:xfrm>
            <a:off x="-4929775" y="20422"/>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4" name="AutoShape 3">
            <a:extLst>
              <a:ext uri="{FF2B5EF4-FFF2-40B4-BE49-F238E27FC236}">
                <a16:creationId xmlns:a16="http://schemas.microsoft.com/office/drawing/2014/main" id="{B57F99CE-9617-56F3-9EB0-FA68FCB753D7}"/>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25" name="AutoShape 5">
            <a:extLst>
              <a:ext uri="{FF2B5EF4-FFF2-40B4-BE49-F238E27FC236}">
                <a16:creationId xmlns:a16="http://schemas.microsoft.com/office/drawing/2014/main" id="{A7C404E6-B8AB-BFD5-91C1-82B91DEE4FEF}"/>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pic>
        <p:nvPicPr>
          <p:cNvPr id="50" name="Picture 49" descr="A red and blue balance&#10;&#10;AI-generated content may be incorrect.">
            <a:extLst>
              <a:ext uri="{FF2B5EF4-FFF2-40B4-BE49-F238E27FC236}">
                <a16:creationId xmlns:a16="http://schemas.microsoft.com/office/drawing/2014/main" id="{AF758BDA-36A3-98DA-966C-4A5FC26F72E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82400" y="3420958"/>
            <a:ext cx="6081713" cy="5351177"/>
          </a:xfrm>
          <a:prstGeom prst="rect">
            <a:avLst/>
          </a:prstGeom>
        </p:spPr>
      </p:pic>
      <p:pic>
        <p:nvPicPr>
          <p:cNvPr id="6" name="Audio 5">
            <a:hlinkClick r:id="" action="ppaction://media"/>
            <a:extLst>
              <a:ext uri="{FF2B5EF4-FFF2-40B4-BE49-F238E27FC236}">
                <a16:creationId xmlns:a16="http://schemas.microsoft.com/office/drawing/2014/main" id="{D8A74242-D349-C878-267C-917637E2A25F}"/>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266613" t="-266613" r="-266613" b="-266613"/>
          <a:stretch>
            <a:fillRect/>
          </a:stretch>
        </p:blipFill>
        <p:spPr>
          <a:xfrm>
            <a:off x="15078456" y="7077456"/>
            <a:ext cx="3086100" cy="3086100"/>
          </a:xfrm>
          <a:prstGeom prst="ellipse">
            <a:avLst/>
          </a:prstGeom>
        </p:spPr>
      </p:pic>
      <p:grpSp>
        <p:nvGrpSpPr>
          <p:cNvPr id="2" name="Group 1">
            <a:extLst>
              <a:ext uri="{FF2B5EF4-FFF2-40B4-BE49-F238E27FC236}">
                <a16:creationId xmlns:a16="http://schemas.microsoft.com/office/drawing/2014/main" id="{CCC3C202-8D05-E8F1-137C-DEED92D8B005}"/>
              </a:ext>
            </a:extLst>
          </p:cNvPr>
          <p:cNvGrpSpPr/>
          <p:nvPr/>
        </p:nvGrpSpPr>
        <p:grpSpPr>
          <a:xfrm>
            <a:off x="7008684" y="9258300"/>
            <a:ext cx="4260748" cy="593146"/>
            <a:chOff x="7013764" y="9270533"/>
            <a:chExt cx="4260748" cy="593146"/>
          </a:xfrm>
        </p:grpSpPr>
        <p:sp>
          <p:nvSpPr>
            <p:cNvPr id="3" name="Rectangle 2">
              <a:extLst>
                <a:ext uri="{FF2B5EF4-FFF2-40B4-BE49-F238E27FC236}">
                  <a16:creationId xmlns:a16="http://schemas.microsoft.com/office/drawing/2014/main" id="{B6CF7626-9D61-AF8A-B377-9349C28AB519}"/>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Box 17">
              <a:extLst>
                <a:ext uri="{FF2B5EF4-FFF2-40B4-BE49-F238E27FC236}">
                  <a16:creationId xmlns:a16="http://schemas.microsoft.com/office/drawing/2014/main" id="{7D66370B-6372-44BC-E7DE-EE735349B554}"/>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7" name="Graphic 6" descr="Badge Copyright with solid fill">
              <a:extLst>
                <a:ext uri="{FF2B5EF4-FFF2-40B4-BE49-F238E27FC236}">
                  <a16:creationId xmlns:a16="http://schemas.microsoft.com/office/drawing/2014/main" id="{83BA12FA-0C32-3216-0AC6-B4E710E9849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1028222978"/>
      </p:ext>
    </p:extLst>
  </p:cSld>
  <p:clrMapOvr>
    <a:masterClrMapping/>
  </p:clrMapOvr>
  <p:transition spd="slow" advTm="4518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xEl>
                                              <p:pRg st="1" end="1"/>
                                            </p:txEl>
                                          </p:spTgt>
                                        </p:tgtEl>
                                        <p:attrNameLst>
                                          <p:attrName>style.visibility</p:attrName>
                                        </p:attrNameLst>
                                      </p:cBhvr>
                                      <p:to>
                                        <p:strVal val="visible"/>
                                      </p:to>
                                    </p:set>
                                    <p:animEffect transition="in" filter="fade">
                                      <p:cBhvr>
                                        <p:cTn id="16" dur="5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2" fill="hold" display="0">
                  <p:stCondLst>
                    <p:cond delay="indefinite"/>
                  </p:stCondLst>
                  <p:endCondLst>
                    <p:cond evt="onStopAudio" delay="0">
                      <p:tgtEl>
                        <p:sldTgt/>
                      </p:tgtEl>
                    </p:cond>
                  </p:endCondLst>
                </p:cTn>
                <p:tgtEl>
                  <p:spTgt spid="6"/>
                </p:tgtEl>
              </p:cMediaNode>
            </p:audio>
          </p:childTnLst>
        </p:cTn>
      </p:par>
    </p:tnLst>
    <p:bldLst>
      <p:bldP spid="8"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AE9C83A-9BBF-AEE7-CAA6-6006B2D87A81}"/>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53A0418A-9D10-CA6F-B6BB-4A82322AFA6B}"/>
              </a:ext>
            </a:extLst>
          </p:cNvPr>
          <p:cNvSpPr txBox="1"/>
          <p:nvPr/>
        </p:nvSpPr>
        <p:spPr>
          <a:xfrm>
            <a:off x="3581400" y="3160669"/>
            <a:ext cx="13180039" cy="1531638"/>
          </a:xfrm>
          <a:prstGeom prst="rect">
            <a:avLst/>
          </a:prstGeom>
        </p:spPr>
        <p:txBody>
          <a:bodyPr lIns="0" tIns="0" rIns="0" bIns="0" rtlCol="0" anchor="t">
            <a:spAutoFit/>
          </a:bodyPr>
          <a:lstStyle/>
          <a:p>
            <a:pPr algn="ctr">
              <a:lnSpc>
                <a:spcPts val="11899"/>
              </a:lnSpc>
            </a:pPr>
            <a:r>
              <a:rPr lang="en-US" sz="11500" dirty="0">
                <a:solidFill>
                  <a:srgbClr val="FFFFFF"/>
                </a:solidFill>
                <a:latin typeface="Alatsi"/>
                <a:ea typeface="Alatsi"/>
                <a:cs typeface="Alatsi"/>
                <a:sym typeface="Alatsi"/>
              </a:rPr>
              <a:t>Let’s Discuss</a:t>
            </a:r>
          </a:p>
        </p:txBody>
      </p:sp>
      <p:sp>
        <p:nvSpPr>
          <p:cNvPr id="8" name="Freeform 8">
            <a:extLst>
              <a:ext uri="{FF2B5EF4-FFF2-40B4-BE49-F238E27FC236}">
                <a16:creationId xmlns:a16="http://schemas.microsoft.com/office/drawing/2014/main" id="{4A8ED118-61CF-01E7-ECA8-DF75CFDF0B45}"/>
              </a:ext>
            </a:extLst>
          </p:cNvPr>
          <p:cNvSpPr/>
          <p:nvPr/>
        </p:nvSpPr>
        <p:spPr>
          <a:xfrm>
            <a:off x="11125200" y="-668449"/>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95FEA9C4-77BA-8840-55D7-6C0FACE113DC}"/>
              </a:ext>
            </a:extLst>
          </p:cNvPr>
          <p:cNvSpPr/>
          <p:nvPr/>
        </p:nvSpPr>
        <p:spPr>
          <a:xfrm>
            <a:off x="4629601" y="8364850"/>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TextBox 14">
            <a:extLst>
              <a:ext uri="{FF2B5EF4-FFF2-40B4-BE49-F238E27FC236}">
                <a16:creationId xmlns:a16="http://schemas.microsoft.com/office/drawing/2014/main" id="{E74A6D81-108F-0483-18A0-C3151E32FE4F}"/>
              </a:ext>
            </a:extLst>
          </p:cNvPr>
          <p:cNvSpPr txBox="1"/>
          <p:nvPr/>
        </p:nvSpPr>
        <p:spPr>
          <a:xfrm>
            <a:off x="5764715" y="4845040"/>
            <a:ext cx="10229679" cy="1200329"/>
          </a:xfrm>
          <a:prstGeom prst="rect">
            <a:avLst/>
          </a:prstGeom>
          <a:noFill/>
        </p:spPr>
        <p:txBody>
          <a:bodyPr wrap="square" rtlCol="0">
            <a:spAutoFit/>
          </a:bodyPr>
          <a:lstStyle/>
          <a:p>
            <a:r>
              <a:rPr lang="en-US" sz="7200" dirty="0">
                <a:solidFill>
                  <a:schemeClr val="bg1"/>
                </a:solidFill>
              </a:rPr>
              <a:t>Planning and Practice</a:t>
            </a:r>
          </a:p>
        </p:txBody>
      </p:sp>
      <p:grpSp>
        <p:nvGrpSpPr>
          <p:cNvPr id="35" name="Group 2">
            <a:extLst>
              <a:ext uri="{FF2B5EF4-FFF2-40B4-BE49-F238E27FC236}">
                <a16:creationId xmlns:a16="http://schemas.microsoft.com/office/drawing/2014/main" id="{A86A2648-5237-55E8-4165-7031CC37E161}"/>
              </a:ext>
            </a:extLst>
          </p:cNvPr>
          <p:cNvGrpSpPr/>
          <p:nvPr/>
        </p:nvGrpSpPr>
        <p:grpSpPr>
          <a:xfrm>
            <a:off x="2095839" y="0"/>
            <a:ext cx="2095839" cy="10287000"/>
            <a:chOff x="0" y="0"/>
            <a:chExt cx="551990" cy="2709333"/>
          </a:xfrm>
        </p:grpSpPr>
        <p:sp>
          <p:nvSpPr>
            <p:cNvPr id="36" name="Freeform 3">
              <a:extLst>
                <a:ext uri="{FF2B5EF4-FFF2-40B4-BE49-F238E27FC236}">
                  <a16:creationId xmlns:a16="http://schemas.microsoft.com/office/drawing/2014/main" id="{64CED9B8-6610-AA57-F5D2-AD9B4BD2AA61}"/>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7154CB"/>
            </a:solidFill>
          </p:spPr>
          <p:txBody>
            <a:bodyPr/>
            <a:lstStyle/>
            <a:p>
              <a:endParaRPr lang="en-US"/>
            </a:p>
          </p:txBody>
        </p:sp>
        <p:sp>
          <p:nvSpPr>
            <p:cNvPr id="37" name="TextBox 4">
              <a:extLst>
                <a:ext uri="{FF2B5EF4-FFF2-40B4-BE49-F238E27FC236}">
                  <a16:creationId xmlns:a16="http://schemas.microsoft.com/office/drawing/2014/main" id="{CFBAA8AF-0510-0B51-E7A1-17C77C2E4870}"/>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grpSp>
        <p:nvGrpSpPr>
          <p:cNvPr id="38" name="Group 5">
            <a:extLst>
              <a:ext uri="{FF2B5EF4-FFF2-40B4-BE49-F238E27FC236}">
                <a16:creationId xmlns:a16="http://schemas.microsoft.com/office/drawing/2014/main" id="{66771A2E-033F-A783-1F23-6C6DBA8FA9D9}"/>
              </a:ext>
            </a:extLst>
          </p:cNvPr>
          <p:cNvGrpSpPr/>
          <p:nvPr/>
        </p:nvGrpSpPr>
        <p:grpSpPr>
          <a:xfrm>
            <a:off x="1047919" y="0"/>
            <a:ext cx="2095839" cy="10287000"/>
            <a:chOff x="0" y="0"/>
            <a:chExt cx="551990" cy="2709333"/>
          </a:xfrm>
        </p:grpSpPr>
        <p:sp>
          <p:nvSpPr>
            <p:cNvPr id="39" name="Freeform 6">
              <a:extLst>
                <a:ext uri="{FF2B5EF4-FFF2-40B4-BE49-F238E27FC236}">
                  <a16:creationId xmlns:a16="http://schemas.microsoft.com/office/drawing/2014/main" id="{F0AF55A4-4A15-A256-2EE7-02D8924CAEC6}"/>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62DA60"/>
            </a:solidFill>
          </p:spPr>
          <p:txBody>
            <a:bodyPr/>
            <a:lstStyle/>
            <a:p>
              <a:endParaRPr lang="en-US"/>
            </a:p>
          </p:txBody>
        </p:sp>
        <p:sp>
          <p:nvSpPr>
            <p:cNvPr id="40" name="TextBox 7">
              <a:extLst>
                <a:ext uri="{FF2B5EF4-FFF2-40B4-BE49-F238E27FC236}">
                  <a16:creationId xmlns:a16="http://schemas.microsoft.com/office/drawing/2014/main" id="{17499E8A-929D-A37C-8B84-6D0082110817}"/>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grpSp>
        <p:nvGrpSpPr>
          <p:cNvPr id="41" name="Group 8">
            <a:extLst>
              <a:ext uri="{FF2B5EF4-FFF2-40B4-BE49-F238E27FC236}">
                <a16:creationId xmlns:a16="http://schemas.microsoft.com/office/drawing/2014/main" id="{87D16412-A786-0D6E-97AC-DAD71C4847EB}"/>
              </a:ext>
            </a:extLst>
          </p:cNvPr>
          <p:cNvGrpSpPr/>
          <p:nvPr/>
        </p:nvGrpSpPr>
        <p:grpSpPr>
          <a:xfrm>
            <a:off x="0" y="0"/>
            <a:ext cx="2095839" cy="10287000"/>
            <a:chOff x="0" y="0"/>
            <a:chExt cx="551990" cy="2709333"/>
          </a:xfrm>
        </p:grpSpPr>
        <p:sp>
          <p:nvSpPr>
            <p:cNvPr id="42" name="Freeform 9">
              <a:extLst>
                <a:ext uri="{FF2B5EF4-FFF2-40B4-BE49-F238E27FC236}">
                  <a16:creationId xmlns:a16="http://schemas.microsoft.com/office/drawing/2014/main" id="{4AA0CA7E-D6C8-3812-9DCF-F35819089567}"/>
                </a:ext>
              </a:extLst>
            </p:cNvPr>
            <p:cNvSpPr/>
            <p:nvPr/>
          </p:nvSpPr>
          <p:spPr>
            <a:xfrm>
              <a:off x="0" y="0"/>
              <a:ext cx="551990" cy="2709333"/>
            </a:xfrm>
            <a:custGeom>
              <a:avLst/>
              <a:gdLst/>
              <a:ahLst/>
              <a:cxnLst/>
              <a:rect l="l" t="t" r="r" b="b"/>
              <a:pathLst>
                <a:path w="551990" h="2709333">
                  <a:moveTo>
                    <a:pt x="0" y="0"/>
                  </a:moveTo>
                  <a:lnTo>
                    <a:pt x="551990" y="0"/>
                  </a:lnTo>
                  <a:lnTo>
                    <a:pt x="551990" y="2709333"/>
                  </a:lnTo>
                  <a:lnTo>
                    <a:pt x="0" y="2709333"/>
                  </a:lnTo>
                  <a:close/>
                </a:path>
              </a:pathLst>
            </a:custGeom>
            <a:solidFill>
              <a:srgbClr val="FFFFFF"/>
            </a:solidFill>
          </p:spPr>
          <p:txBody>
            <a:bodyPr/>
            <a:lstStyle/>
            <a:p>
              <a:endParaRPr lang="en-US"/>
            </a:p>
          </p:txBody>
        </p:sp>
        <p:sp>
          <p:nvSpPr>
            <p:cNvPr id="43" name="TextBox 10">
              <a:extLst>
                <a:ext uri="{FF2B5EF4-FFF2-40B4-BE49-F238E27FC236}">
                  <a16:creationId xmlns:a16="http://schemas.microsoft.com/office/drawing/2014/main" id="{BB2BCF90-F357-DBAE-3F9A-1FEDA6664420}"/>
                </a:ext>
              </a:extLst>
            </p:cNvPr>
            <p:cNvSpPr txBox="1"/>
            <p:nvPr/>
          </p:nvSpPr>
          <p:spPr>
            <a:xfrm>
              <a:off x="0" y="-47625"/>
              <a:ext cx="551990" cy="2756958"/>
            </a:xfrm>
            <a:prstGeom prst="rect">
              <a:avLst/>
            </a:prstGeom>
          </p:spPr>
          <p:txBody>
            <a:bodyPr lIns="50800" tIns="50800" rIns="50800" bIns="50800" rtlCol="0" anchor="ctr"/>
            <a:lstStyle/>
            <a:p>
              <a:pPr algn="ctr">
                <a:lnSpc>
                  <a:spcPts val="2659"/>
                </a:lnSpc>
              </a:pPr>
              <a:endParaRPr/>
            </a:p>
          </p:txBody>
        </p:sp>
      </p:grpSp>
      <p:pic>
        <p:nvPicPr>
          <p:cNvPr id="5" name="Graphic 4" descr="Chat with solid fill">
            <a:extLst>
              <a:ext uri="{FF2B5EF4-FFF2-40B4-BE49-F238E27FC236}">
                <a16:creationId xmlns:a16="http://schemas.microsoft.com/office/drawing/2014/main" id="{14D4DADB-4C50-CA48-9254-11DE7A24F7C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5296358" y="6097751"/>
            <a:ext cx="2286000" cy="2286000"/>
          </a:xfrm>
          <a:prstGeom prst="rect">
            <a:avLst/>
          </a:prstGeom>
        </p:spPr>
      </p:pic>
      <p:pic>
        <p:nvPicPr>
          <p:cNvPr id="13" name="Graphic 12" descr="Sound Soft with solid fill">
            <a:extLst>
              <a:ext uri="{FF2B5EF4-FFF2-40B4-BE49-F238E27FC236}">
                <a16:creationId xmlns:a16="http://schemas.microsoft.com/office/drawing/2014/main" id="{4A5A28A1-A51F-ADAD-97D9-1231E4C46C3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4192080" y="7421354"/>
            <a:ext cx="914400" cy="914400"/>
          </a:xfrm>
          <a:prstGeom prst="rect">
            <a:avLst/>
          </a:prstGeom>
        </p:spPr>
      </p:pic>
      <p:pic>
        <p:nvPicPr>
          <p:cNvPr id="17" name="Graphic 16" descr="Volume with solid fill">
            <a:extLst>
              <a:ext uri="{FF2B5EF4-FFF2-40B4-BE49-F238E27FC236}">
                <a16:creationId xmlns:a16="http://schemas.microsoft.com/office/drawing/2014/main" id="{A26A6EEB-2E5C-8F99-41BF-E80B57B8114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5500465" y="8446895"/>
            <a:ext cx="914400" cy="914400"/>
          </a:xfrm>
          <a:prstGeom prst="rect">
            <a:avLst/>
          </a:prstGeom>
        </p:spPr>
      </p:pic>
      <p:pic>
        <p:nvPicPr>
          <p:cNvPr id="19" name="Graphic 18" descr="Sound Medium with solid fill">
            <a:extLst>
              <a:ext uri="{FF2B5EF4-FFF2-40B4-BE49-F238E27FC236}">
                <a16:creationId xmlns:a16="http://schemas.microsoft.com/office/drawing/2014/main" id="{27050769-E2FF-13C3-E040-BF4A35ADF48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4782800" y="7878554"/>
            <a:ext cx="914400" cy="914400"/>
          </a:xfrm>
          <a:prstGeom prst="rect">
            <a:avLst/>
          </a:prstGeom>
        </p:spPr>
      </p:pic>
      <p:pic>
        <p:nvPicPr>
          <p:cNvPr id="21" name="Graphic 20" descr="Headphones with solid fill">
            <a:extLst>
              <a:ext uri="{FF2B5EF4-FFF2-40B4-BE49-F238E27FC236}">
                <a16:creationId xmlns:a16="http://schemas.microsoft.com/office/drawing/2014/main" id="{7E9362FD-C2A9-F6A2-43F2-BB5C0846F1B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3387532" y="8252804"/>
            <a:ext cx="1609095" cy="1609095"/>
          </a:xfrm>
          <a:prstGeom prst="rect">
            <a:avLst/>
          </a:prstGeom>
        </p:spPr>
      </p:pic>
      <p:pic>
        <p:nvPicPr>
          <p:cNvPr id="23" name="Graphic 22" descr="Sunglasses face with solid fill with solid fill">
            <a:extLst>
              <a:ext uri="{FF2B5EF4-FFF2-40B4-BE49-F238E27FC236}">
                <a16:creationId xmlns:a16="http://schemas.microsoft.com/office/drawing/2014/main" id="{D4857D8A-F619-D49C-3972-B97CBC0BC815}"/>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6592381" y="8446895"/>
            <a:ext cx="1295400" cy="1295400"/>
          </a:xfrm>
          <a:prstGeom prst="rect">
            <a:avLst/>
          </a:prstGeom>
        </p:spPr>
      </p:pic>
      <p:pic>
        <p:nvPicPr>
          <p:cNvPr id="11" name="Audio 10">
            <a:hlinkClick r:id="" action="ppaction://media"/>
            <a:extLst>
              <a:ext uri="{FF2B5EF4-FFF2-40B4-BE49-F238E27FC236}">
                <a16:creationId xmlns:a16="http://schemas.microsoft.com/office/drawing/2014/main" id="{C051F4AD-7630-7280-8309-622C877C9AA6}"/>
              </a:ext>
            </a:extLst>
          </p:cNvPr>
          <p:cNvPicPr>
            <a:picLocks noChangeAspect="1"/>
          </p:cNvPicPr>
          <p:nvPr>
            <a:audioFile r:link="rId3"/>
            <p:extLst>
              <p:ext uri="{DAA4B4D4-6D71-4841-9C94-3DE7FCFB9230}">
                <p14:media xmlns:p14="http://schemas.microsoft.com/office/powerpoint/2010/main" r:embed="rId2"/>
              </p:ext>
            </p:extLst>
          </p:nvPr>
        </p:nvPicPr>
        <p:blipFill>
          <a:blip r:embed="rId20"/>
          <a:srcRect l="-266612" t="-266612" r="-266612" b="-266612"/>
          <a:stretch>
            <a:fillRect/>
          </a:stretch>
        </p:blipFill>
        <p:spPr>
          <a:xfrm>
            <a:off x="15078456" y="7077456"/>
            <a:ext cx="3086100" cy="3086100"/>
          </a:xfrm>
          <a:prstGeom prst="ellipse">
            <a:avLst/>
          </a:prstGeom>
        </p:spPr>
      </p:pic>
      <p:grpSp>
        <p:nvGrpSpPr>
          <p:cNvPr id="3" name="Group 2">
            <a:extLst>
              <a:ext uri="{FF2B5EF4-FFF2-40B4-BE49-F238E27FC236}">
                <a16:creationId xmlns:a16="http://schemas.microsoft.com/office/drawing/2014/main" id="{8CFEAA6E-769F-1407-B514-7242A6183D04}"/>
              </a:ext>
            </a:extLst>
          </p:cNvPr>
          <p:cNvGrpSpPr/>
          <p:nvPr/>
        </p:nvGrpSpPr>
        <p:grpSpPr>
          <a:xfrm>
            <a:off x="8721869" y="9603741"/>
            <a:ext cx="4260748" cy="593146"/>
            <a:chOff x="7013764" y="9270533"/>
            <a:chExt cx="4260748" cy="593146"/>
          </a:xfrm>
        </p:grpSpPr>
        <p:sp>
          <p:nvSpPr>
            <p:cNvPr id="4" name="Rectangle 3">
              <a:extLst>
                <a:ext uri="{FF2B5EF4-FFF2-40B4-BE49-F238E27FC236}">
                  <a16:creationId xmlns:a16="http://schemas.microsoft.com/office/drawing/2014/main" id="{3D619033-F612-27B0-7488-5CFCD63BF9B0}"/>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TextBox 17">
              <a:extLst>
                <a:ext uri="{FF2B5EF4-FFF2-40B4-BE49-F238E27FC236}">
                  <a16:creationId xmlns:a16="http://schemas.microsoft.com/office/drawing/2014/main" id="{9EF52895-152B-45B6-DB98-6658FB95540A}"/>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7" name="Graphic 6" descr="Badge Copyright with solid fill">
              <a:extLst>
                <a:ext uri="{FF2B5EF4-FFF2-40B4-BE49-F238E27FC236}">
                  <a16:creationId xmlns:a16="http://schemas.microsoft.com/office/drawing/2014/main" id="{505A3087-954B-B9BD-C9F9-7FA936FB983C}"/>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1579044103"/>
      </p:ext>
    </p:extLst>
  </p:cSld>
  <p:clrMapOvr>
    <a:masterClrMapping/>
  </p:clrMapOvr>
  <p:transition spd="slow" advTm="3166">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1"/>
                </p:tgtEl>
              </p:cMediaNode>
            </p:audio>
          </p:childTnLst>
        </p:cTn>
      </p:par>
    </p:tnLst>
    <p:bldLst>
      <p:bldP spid="2"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D70138BE-E596-A104-C0A1-73BB65918FD7}"/>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E1D6BC77-4A71-18B0-FD40-3A93D668032A}"/>
              </a:ext>
            </a:extLst>
          </p:cNvPr>
          <p:cNvSpPr/>
          <p:nvPr/>
        </p:nvSpPr>
        <p:spPr>
          <a:xfrm>
            <a:off x="10820400" y="4664884"/>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7" name="Group 7">
            <a:extLst>
              <a:ext uri="{FF2B5EF4-FFF2-40B4-BE49-F238E27FC236}">
                <a16:creationId xmlns:a16="http://schemas.microsoft.com/office/drawing/2014/main" id="{E86ECFA0-8F55-84A3-F87E-8C6BD09363D5}"/>
              </a:ext>
            </a:extLst>
          </p:cNvPr>
          <p:cNvGrpSpPr/>
          <p:nvPr/>
        </p:nvGrpSpPr>
        <p:grpSpPr>
          <a:xfrm>
            <a:off x="15859155" y="0"/>
            <a:ext cx="1562612" cy="1673225"/>
            <a:chOff x="0" y="0"/>
            <a:chExt cx="2083482" cy="2230967"/>
          </a:xfrm>
        </p:grpSpPr>
        <p:grpSp>
          <p:nvGrpSpPr>
            <p:cNvPr id="8" name="Group 8">
              <a:extLst>
                <a:ext uri="{FF2B5EF4-FFF2-40B4-BE49-F238E27FC236}">
                  <a16:creationId xmlns:a16="http://schemas.microsoft.com/office/drawing/2014/main" id="{8D367BC2-7CE1-234C-9031-06BE3C1DBB14}"/>
                </a:ext>
              </a:extLst>
            </p:cNvPr>
            <p:cNvGrpSpPr/>
            <p:nvPr/>
          </p:nvGrpSpPr>
          <p:grpSpPr>
            <a:xfrm>
              <a:off x="75599" y="0"/>
              <a:ext cx="1932284" cy="2230967"/>
              <a:chOff x="0" y="0"/>
              <a:chExt cx="703982" cy="812800"/>
            </a:xfrm>
          </p:grpSpPr>
          <p:sp>
            <p:nvSpPr>
              <p:cNvPr id="9" name="Freeform 9">
                <a:extLst>
                  <a:ext uri="{FF2B5EF4-FFF2-40B4-BE49-F238E27FC236}">
                    <a16:creationId xmlns:a16="http://schemas.microsoft.com/office/drawing/2014/main" id="{056055B3-7374-D13E-C1E9-410C0FF020C2}"/>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62DA60"/>
              </a:solidFill>
            </p:spPr>
            <p:txBody>
              <a:bodyPr/>
              <a:lstStyle/>
              <a:p>
                <a:endParaRPr lang="en-US"/>
              </a:p>
            </p:txBody>
          </p:sp>
          <p:sp>
            <p:nvSpPr>
              <p:cNvPr id="10" name="TextBox 10">
                <a:extLst>
                  <a:ext uri="{FF2B5EF4-FFF2-40B4-BE49-F238E27FC236}">
                    <a16:creationId xmlns:a16="http://schemas.microsoft.com/office/drawing/2014/main" id="{A552F7A0-18BA-C941-90C0-6FB20D8221CF}"/>
                  </a:ext>
                </a:extLst>
              </p:cNvPr>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11" name="TextBox 11">
              <a:extLst>
                <a:ext uri="{FF2B5EF4-FFF2-40B4-BE49-F238E27FC236}">
                  <a16:creationId xmlns:a16="http://schemas.microsoft.com/office/drawing/2014/main" id="{127F4746-B154-F1A3-AC3A-D3FDDE165BAF}"/>
                </a:ext>
              </a:extLst>
            </p:cNvPr>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22</a:t>
              </a:r>
            </a:p>
          </p:txBody>
        </p:sp>
      </p:grpSp>
      <p:sp>
        <p:nvSpPr>
          <p:cNvPr id="13" name="TextBox 13">
            <a:extLst>
              <a:ext uri="{FF2B5EF4-FFF2-40B4-BE49-F238E27FC236}">
                <a16:creationId xmlns:a16="http://schemas.microsoft.com/office/drawing/2014/main" id="{EFA514DA-958F-066B-1E72-BB9E77857CCF}"/>
              </a:ext>
            </a:extLst>
          </p:cNvPr>
          <p:cNvSpPr txBox="1"/>
          <p:nvPr/>
        </p:nvSpPr>
        <p:spPr>
          <a:xfrm>
            <a:off x="1209670" y="2895980"/>
            <a:ext cx="10793714" cy="708207"/>
          </a:xfrm>
          <a:prstGeom prst="rect">
            <a:avLst/>
          </a:prstGeom>
        </p:spPr>
        <p:txBody>
          <a:bodyPr lIns="0" tIns="0" rIns="0" bIns="0" rtlCol="0" anchor="t">
            <a:spAutoFit/>
          </a:bodyPr>
          <a:lstStyle/>
          <a:p>
            <a:pPr algn="l">
              <a:lnSpc>
                <a:spcPts val="5852"/>
              </a:lnSpc>
            </a:pPr>
            <a:endParaRPr lang="en-US" sz="4180" dirty="0">
              <a:solidFill>
                <a:srgbClr val="FFFFFF"/>
              </a:solidFill>
              <a:latin typeface="Alatsi"/>
              <a:ea typeface="Alatsi"/>
              <a:cs typeface="Alatsi"/>
              <a:sym typeface="Alatsi"/>
            </a:endParaRPr>
          </a:p>
        </p:txBody>
      </p:sp>
      <p:sp>
        <p:nvSpPr>
          <p:cNvPr id="17" name="AutoShape 3">
            <a:extLst>
              <a:ext uri="{FF2B5EF4-FFF2-40B4-BE49-F238E27FC236}">
                <a16:creationId xmlns:a16="http://schemas.microsoft.com/office/drawing/2014/main" id="{B4E217F6-34DB-DD4C-8DE6-C0E53A2E267E}"/>
              </a:ext>
            </a:extLst>
          </p:cNvPr>
          <p:cNvSpPr/>
          <p:nvPr/>
        </p:nvSpPr>
        <p:spPr>
          <a:xfrm>
            <a:off x="-236652" y="9672772"/>
            <a:ext cx="7105264" cy="19050"/>
          </a:xfrm>
          <a:prstGeom prst="line">
            <a:avLst/>
          </a:prstGeom>
          <a:ln w="114300" cap="flat">
            <a:solidFill>
              <a:srgbClr val="62DA60"/>
            </a:solidFill>
            <a:prstDash val="solid"/>
            <a:headEnd type="none" w="sm" len="sm"/>
            <a:tailEnd type="none" w="sm" len="sm"/>
          </a:ln>
        </p:spPr>
        <p:txBody>
          <a:bodyPr/>
          <a:lstStyle/>
          <a:p>
            <a:endParaRPr lang="en-US"/>
          </a:p>
        </p:txBody>
      </p:sp>
      <p:sp>
        <p:nvSpPr>
          <p:cNvPr id="18" name="AutoShape 5">
            <a:extLst>
              <a:ext uri="{FF2B5EF4-FFF2-40B4-BE49-F238E27FC236}">
                <a16:creationId xmlns:a16="http://schemas.microsoft.com/office/drawing/2014/main" id="{F6AC63D9-4AD2-4A94-3E7B-3C11C3D300F3}"/>
              </a:ext>
            </a:extLst>
          </p:cNvPr>
          <p:cNvSpPr/>
          <p:nvPr/>
        </p:nvSpPr>
        <p:spPr>
          <a:xfrm flipV="1">
            <a:off x="11419664" y="9682297"/>
            <a:ext cx="7734948" cy="9525"/>
          </a:xfrm>
          <a:prstGeom prst="line">
            <a:avLst/>
          </a:prstGeom>
          <a:ln w="114300" cap="flat">
            <a:solidFill>
              <a:srgbClr val="62DA60"/>
            </a:solidFill>
            <a:prstDash val="solid"/>
            <a:headEnd type="none" w="sm" len="sm"/>
            <a:tailEnd type="none" w="sm" len="sm"/>
          </a:ln>
        </p:spPr>
        <p:txBody>
          <a:bodyPr/>
          <a:lstStyle/>
          <a:p>
            <a:endParaRPr lang="en-US"/>
          </a:p>
        </p:txBody>
      </p:sp>
      <p:sp>
        <p:nvSpPr>
          <p:cNvPr id="2" name="TextBox 5">
            <a:extLst>
              <a:ext uri="{FF2B5EF4-FFF2-40B4-BE49-F238E27FC236}">
                <a16:creationId xmlns:a16="http://schemas.microsoft.com/office/drawing/2014/main" id="{D2D76996-FBA6-7228-3F89-EA6BDE7458AA}"/>
              </a:ext>
            </a:extLst>
          </p:cNvPr>
          <p:cNvSpPr txBox="1"/>
          <p:nvPr/>
        </p:nvSpPr>
        <p:spPr>
          <a:xfrm>
            <a:off x="447089" y="704131"/>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Create Routines</a:t>
            </a:r>
          </a:p>
        </p:txBody>
      </p:sp>
      <p:sp>
        <p:nvSpPr>
          <p:cNvPr id="3" name="TextBox 2">
            <a:extLst>
              <a:ext uri="{FF2B5EF4-FFF2-40B4-BE49-F238E27FC236}">
                <a16:creationId xmlns:a16="http://schemas.microsoft.com/office/drawing/2014/main" id="{867F2520-4DCB-EEDE-EFA7-024177D575ED}"/>
              </a:ext>
            </a:extLst>
          </p:cNvPr>
          <p:cNvSpPr txBox="1"/>
          <p:nvPr/>
        </p:nvSpPr>
        <p:spPr>
          <a:xfrm>
            <a:off x="1066799" y="2633279"/>
            <a:ext cx="16154400" cy="6680675"/>
          </a:xfrm>
          <a:prstGeom prst="rect">
            <a:avLst/>
          </a:prstGeom>
        </p:spPr>
        <p:txBody>
          <a:bodyPr wrap="square" lIns="0" tIns="0" rIns="0" bIns="0" rtlCol="0" anchor="t">
            <a:spAutoFit/>
          </a:bodyPr>
          <a:lstStyle/>
          <a:p>
            <a:pPr marL="571500" indent="-571500" algn="l">
              <a:lnSpc>
                <a:spcPts val="6580"/>
              </a:lnSpc>
              <a:buFont typeface="Arial" panose="020B0604020202020204" pitchFamily="34" charset="0"/>
              <a:buChar char="•"/>
            </a:pPr>
            <a:r>
              <a:rPr lang="en-US" sz="3600" dirty="0">
                <a:solidFill>
                  <a:srgbClr val="FFFFFF"/>
                </a:solidFill>
                <a:latin typeface="Alatsi"/>
                <a:ea typeface="Alatsi"/>
                <a:cs typeface="Alatsi"/>
                <a:sym typeface="Alatsi"/>
              </a:rPr>
              <a:t>Study </a:t>
            </a:r>
            <a:r>
              <a:rPr lang="en-US" sz="3600" dirty="0">
                <a:solidFill>
                  <a:srgbClr val="62DA60"/>
                </a:solidFill>
                <a:latin typeface="Alatsi"/>
                <a:ea typeface="Alatsi"/>
                <a:cs typeface="Alatsi"/>
                <a:sym typeface="Alatsi"/>
              </a:rPr>
              <a:t>when </a:t>
            </a:r>
            <a:r>
              <a:rPr lang="en-US" sz="3600" dirty="0">
                <a:solidFill>
                  <a:srgbClr val="FFFFFF"/>
                </a:solidFill>
                <a:latin typeface="Alatsi"/>
                <a:ea typeface="Alatsi"/>
                <a:cs typeface="Alatsi"/>
                <a:sym typeface="Alatsi"/>
              </a:rPr>
              <a:t>you struggled to return to your </a:t>
            </a:r>
            <a:r>
              <a:rPr lang="en-US" sz="3600" dirty="0">
                <a:solidFill>
                  <a:srgbClr val="62DA60"/>
                </a:solidFill>
                <a:latin typeface="Alatsi"/>
                <a:ea typeface="Alatsi"/>
                <a:cs typeface="Alatsi"/>
                <a:sym typeface="Alatsi"/>
              </a:rPr>
              <a:t>baseline </a:t>
            </a:r>
          </a:p>
          <a:p>
            <a:pPr marL="571500" indent="-571500" algn="l">
              <a:lnSpc>
                <a:spcPts val="6580"/>
              </a:lnSpc>
              <a:buFont typeface="Arial" panose="020B0604020202020204" pitchFamily="34" charset="0"/>
              <a:buChar char="•"/>
            </a:pPr>
            <a:r>
              <a:rPr lang="en-US" sz="3600" dirty="0">
                <a:solidFill>
                  <a:srgbClr val="62DA60"/>
                </a:solidFill>
                <a:latin typeface="Alatsi"/>
                <a:ea typeface="Alatsi"/>
                <a:cs typeface="Alatsi"/>
                <a:sym typeface="Alatsi"/>
              </a:rPr>
              <a:t>Be open </a:t>
            </a:r>
            <a:r>
              <a:rPr lang="en-US" sz="3600" dirty="0">
                <a:solidFill>
                  <a:srgbClr val="FFFFFF"/>
                </a:solidFill>
                <a:latin typeface="Alatsi"/>
                <a:ea typeface="Alatsi"/>
                <a:cs typeface="Alatsi"/>
                <a:sym typeface="Alatsi"/>
              </a:rPr>
              <a:t>to asking family and friends their opinions</a:t>
            </a:r>
          </a:p>
          <a:p>
            <a:pPr marL="571500" indent="-571500" algn="l">
              <a:lnSpc>
                <a:spcPts val="6580"/>
              </a:lnSpc>
              <a:buFont typeface="Arial" panose="020B0604020202020204" pitchFamily="34" charset="0"/>
              <a:buChar char="•"/>
            </a:pPr>
            <a:r>
              <a:rPr lang="en-US" sz="3600" dirty="0">
                <a:solidFill>
                  <a:srgbClr val="62DA60"/>
                </a:solidFill>
                <a:latin typeface="Alatsi"/>
                <a:ea typeface="Alatsi"/>
                <a:cs typeface="Alatsi"/>
                <a:sym typeface="Alatsi"/>
              </a:rPr>
              <a:t>Practice</a:t>
            </a:r>
            <a:r>
              <a:rPr lang="en-US" sz="3600" dirty="0">
                <a:solidFill>
                  <a:srgbClr val="FFFFFF"/>
                </a:solidFill>
                <a:latin typeface="Alatsi"/>
                <a:ea typeface="Alatsi"/>
                <a:cs typeface="Alatsi"/>
                <a:sym typeface="Alatsi"/>
              </a:rPr>
              <a:t> with reoccurring triggers</a:t>
            </a:r>
          </a:p>
          <a:p>
            <a:pPr marL="571500" indent="-571500" algn="l">
              <a:lnSpc>
                <a:spcPts val="6580"/>
              </a:lnSpc>
              <a:buFont typeface="Arial" panose="020B0604020202020204" pitchFamily="34" charset="0"/>
              <a:buChar char="•"/>
            </a:pPr>
            <a:r>
              <a:rPr lang="en-US" sz="3600" dirty="0">
                <a:solidFill>
                  <a:srgbClr val="FFFFFF"/>
                </a:solidFill>
                <a:latin typeface="Alatsi"/>
                <a:ea typeface="Alatsi"/>
                <a:cs typeface="Alatsi"/>
                <a:sym typeface="Alatsi"/>
              </a:rPr>
              <a:t>Learn more about: </a:t>
            </a:r>
          </a:p>
          <a:p>
            <a:pPr marL="1028700" lvl="1" indent="-571500">
              <a:lnSpc>
                <a:spcPts val="6580"/>
              </a:lnSpc>
              <a:buFont typeface="Arial" panose="020B0604020202020204" pitchFamily="34" charset="0"/>
              <a:buChar char="•"/>
            </a:pPr>
            <a:r>
              <a:rPr lang="en-US" sz="3600" dirty="0">
                <a:solidFill>
                  <a:srgbClr val="FFFFFF"/>
                </a:solidFill>
                <a:latin typeface="Alatsi"/>
                <a:ea typeface="Alatsi"/>
                <a:cs typeface="Alatsi"/>
                <a:sym typeface="Alatsi"/>
              </a:rPr>
              <a:t>How different emotions feel for you</a:t>
            </a:r>
          </a:p>
          <a:p>
            <a:pPr marL="1028700" lvl="1" indent="-571500">
              <a:lnSpc>
                <a:spcPts val="6580"/>
              </a:lnSpc>
              <a:buFont typeface="Arial" panose="020B0604020202020204" pitchFamily="34" charset="0"/>
              <a:buChar char="•"/>
            </a:pPr>
            <a:r>
              <a:rPr lang="en-US" sz="3600" dirty="0">
                <a:solidFill>
                  <a:srgbClr val="FFFFFF"/>
                </a:solidFill>
                <a:latin typeface="Alatsi"/>
                <a:ea typeface="Alatsi"/>
                <a:cs typeface="Alatsi"/>
                <a:sym typeface="Alatsi"/>
              </a:rPr>
              <a:t>What tasks help you</a:t>
            </a:r>
          </a:p>
          <a:p>
            <a:pPr marL="571500" indent="-571500" algn="l">
              <a:lnSpc>
                <a:spcPts val="6580"/>
              </a:lnSpc>
              <a:buFont typeface="Arial" panose="020B0604020202020204" pitchFamily="34" charset="0"/>
              <a:buChar char="•"/>
            </a:pPr>
            <a:r>
              <a:rPr lang="en-US" sz="3600" dirty="0">
                <a:solidFill>
                  <a:srgbClr val="FFFFFF"/>
                </a:solidFill>
                <a:latin typeface="Alatsi"/>
                <a:ea typeface="Alatsi"/>
                <a:cs typeface="Alatsi"/>
                <a:sym typeface="Alatsi"/>
              </a:rPr>
              <a:t>THEN </a:t>
            </a:r>
            <a:r>
              <a:rPr lang="en-US" sz="3600" dirty="0">
                <a:solidFill>
                  <a:srgbClr val="62DA60"/>
                </a:solidFill>
                <a:latin typeface="Alatsi"/>
                <a:ea typeface="Alatsi"/>
                <a:cs typeface="Alatsi"/>
                <a:sym typeface="Alatsi"/>
              </a:rPr>
              <a:t>create routines and plans </a:t>
            </a:r>
            <a:r>
              <a:rPr lang="en-US" sz="3600" dirty="0">
                <a:solidFill>
                  <a:srgbClr val="FFFFFF"/>
                </a:solidFill>
                <a:latin typeface="Alatsi"/>
                <a:ea typeface="Alatsi"/>
                <a:cs typeface="Alatsi"/>
                <a:sym typeface="Alatsi"/>
              </a:rPr>
              <a:t>to combat common situations you encounter		</a:t>
            </a:r>
          </a:p>
        </p:txBody>
      </p:sp>
      <p:pic>
        <p:nvPicPr>
          <p:cNvPr id="12" name="Audio 11">
            <a:hlinkClick r:id="" action="ppaction://media"/>
            <a:extLst>
              <a:ext uri="{FF2B5EF4-FFF2-40B4-BE49-F238E27FC236}">
                <a16:creationId xmlns:a16="http://schemas.microsoft.com/office/drawing/2014/main" id="{883A8C9D-67A9-707F-C516-748020679956}"/>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266613" t="-266613" r="-266613" b="-266613"/>
          <a:stretch>
            <a:fillRect/>
          </a:stretch>
        </p:blipFill>
        <p:spPr>
          <a:xfrm>
            <a:off x="15078456" y="7077456"/>
            <a:ext cx="3086100" cy="3086100"/>
          </a:xfrm>
          <a:prstGeom prst="ellipse">
            <a:avLst/>
          </a:prstGeom>
        </p:spPr>
      </p:pic>
      <p:grpSp>
        <p:nvGrpSpPr>
          <p:cNvPr id="5" name="Group 4">
            <a:extLst>
              <a:ext uri="{FF2B5EF4-FFF2-40B4-BE49-F238E27FC236}">
                <a16:creationId xmlns:a16="http://schemas.microsoft.com/office/drawing/2014/main" id="{4120BE23-00EE-745B-2354-150AD051C8A2}"/>
              </a:ext>
            </a:extLst>
          </p:cNvPr>
          <p:cNvGrpSpPr/>
          <p:nvPr/>
        </p:nvGrpSpPr>
        <p:grpSpPr>
          <a:xfrm>
            <a:off x="7008684" y="9258300"/>
            <a:ext cx="4260748" cy="593146"/>
            <a:chOff x="7013764" y="9270533"/>
            <a:chExt cx="4260748" cy="593146"/>
          </a:xfrm>
        </p:grpSpPr>
        <p:sp>
          <p:nvSpPr>
            <p:cNvPr id="6" name="Rectangle 5">
              <a:extLst>
                <a:ext uri="{FF2B5EF4-FFF2-40B4-BE49-F238E27FC236}">
                  <a16:creationId xmlns:a16="http://schemas.microsoft.com/office/drawing/2014/main" id="{DCEF5F99-18E0-4382-0607-44A2C5A513EF}"/>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TextBox 17">
              <a:extLst>
                <a:ext uri="{FF2B5EF4-FFF2-40B4-BE49-F238E27FC236}">
                  <a16:creationId xmlns:a16="http://schemas.microsoft.com/office/drawing/2014/main" id="{4800BA63-4CC7-8330-BB68-92F5E7FEDEC6}"/>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5" name="Graphic 14" descr="Badge Copyright with solid fill">
              <a:extLst>
                <a:ext uri="{FF2B5EF4-FFF2-40B4-BE49-F238E27FC236}">
                  <a16:creationId xmlns:a16="http://schemas.microsoft.com/office/drawing/2014/main" id="{DED3FCAD-27AC-E9BC-2188-0C949A79C63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1789975351"/>
      </p:ext>
    </p:extLst>
  </p:cSld>
  <p:clrMapOvr>
    <a:masterClrMapping/>
  </p:clrMapOvr>
  <p:transition spd="slow" advTm="8366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par>
                                <p:cTn id="7" presetID="10"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500"/>
                                        <p:tgtEl>
                                          <p:spTgt spid="3">
                                            <p:txEl>
                                              <p:pRg st="3" end="3"/>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6" fill="hold" display="0">
                  <p:stCondLst>
                    <p:cond delay="indefinite"/>
                  </p:stCondLst>
                  <p:endCondLst>
                    <p:cond evt="onStopAudio" delay="0">
                      <p:tgtEl>
                        <p:sldTgt/>
                      </p:tgtEl>
                    </p:cond>
                  </p:endCondLst>
                </p:cTn>
                <p:tgtEl>
                  <p:spTgt spid="12"/>
                </p:tgtEl>
              </p:cMediaNode>
            </p:audio>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4CAB6C40-1604-DB1F-6522-CA1476D7282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2690B6C-35BA-2F97-2F27-97D4986B1014}"/>
              </a:ext>
            </a:extLst>
          </p:cNvPr>
          <p:cNvGrpSpPr/>
          <p:nvPr/>
        </p:nvGrpSpPr>
        <p:grpSpPr>
          <a:xfrm>
            <a:off x="627362" y="0"/>
            <a:ext cx="937061" cy="10287000"/>
            <a:chOff x="0" y="0"/>
            <a:chExt cx="246798" cy="2709333"/>
          </a:xfrm>
        </p:grpSpPr>
        <p:sp>
          <p:nvSpPr>
            <p:cNvPr id="3" name="Freeform 3">
              <a:extLst>
                <a:ext uri="{FF2B5EF4-FFF2-40B4-BE49-F238E27FC236}">
                  <a16:creationId xmlns:a16="http://schemas.microsoft.com/office/drawing/2014/main" id="{E060DDA1-B461-CD1C-2C84-338EC34EBC6C}"/>
                </a:ext>
              </a:extLst>
            </p:cNvPr>
            <p:cNvSpPr/>
            <p:nvPr/>
          </p:nvSpPr>
          <p:spPr>
            <a:xfrm>
              <a:off x="0" y="0"/>
              <a:ext cx="246798" cy="2709333"/>
            </a:xfrm>
            <a:custGeom>
              <a:avLst/>
              <a:gdLst/>
              <a:ahLst/>
              <a:cxnLst/>
              <a:rect l="l" t="t" r="r" b="b"/>
              <a:pathLst>
                <a:path w="246798" h="2709333">
                  <a:moveTo>
                    <a:pt x="0" y="0"/>
                  </a:moveTo>
                  <a:lnTo>
                    <a:pt x="246798" y="0"/>
                  </a:lnTo>
                  <a:lnTo>
                    <a:pt x="246798" y="2709333"/>
                  </a:lnTo>
                  <a:lnTo>
                    <a:pt x="0" y="2709333"/>
                  </a:lnTo>
                  <a:close/>
                </a:path>
              </a:pathLst>
            </a:custGeom>
            <a:solidFill>
              <a:srgbClr val="000000"/>
            </a:solidFill>
          </p:spPr>
          <p:txBody>
            <a:bodyPr/>
            <a:lstStyle/>
            <a:p>
              <a:endParaRPr lang="en-US"/>
            </a:p>
          </p:txBody>
        </p:sp>
        <p:sp>
          <p:nvSpPr>
            <p:cNvPr id="4" name="TextBox 4">
              <a:extLst>
                <a:ext uri="{FF2B5EF4-FFF2-40B4-BE49-F238E27FC236}">
                  <a16:creationId xmlns:a16="http://schemas.microsoft.com/office/drawing/2014/main" id="{8DA8C83F-AC26-0206-16C9-E6A6E41FA700}"/>
                </a:ext>
              </a:extLst>
            </p:cNvPr>
            <p:cNvSpPr txBox="1"/>
            <p:nvPr/>
          </p:nvSpPr>
          <p:spPr>
            <a:xfrm>
              <a:off x="0" y="-38100"/>
              <a:ext cx="246798" cy="2747433"/>
            </a:xfrm>
            <a:prstGeom prst="rect">
              <a:avLst/>
            </a:prstGeom>
          </p:spPr>
          <p:txBody>
            <a:bodyPr lIns="50800" tIns="50800" rIns="50800" bIns="50800" rtlCol="0" anchor="ctr"/>
            <a:lstStyle/>
            <a:p>
              <a:pPr algn="ctr">
                <a:lnSpc>
                  <a:spcPts val="2659"/>
                </a:lnSpc>
              </a:pPr>
              <a:endParaRPr/>
            </a:p>
          </p:txBody>
        </p:sp>
      </p:grpSp>
      <p:grpSp>
        <p:nvGrpSpPr>
          <p:cNvPr id="26" name="Group 26">
            <a:extLst>
              <a:ext uri="{FF2B5EF4-FFF2-40B4-BE49-F238E27FC236}">
                <a16:creationId xmlns:a16="http://schemas.microsoft.com/office/drawing/2014/main" id="{8AD13A25-2F32-7E02-2AA1-D997AE598682}"/>
              </a:ext>
            </a:extLst>
          </p:cNvPr>
          <p:cNvGrpSpPr/>
          <p:nvPr/>
        </p:nvGrpSpPr>
        <p:grpSpPr>
          <a:xfrm>
            <a:off x="15905019" y="0"/>
            <a:ext cx="1449213" cy="1673225"/>
            <a:chOff x="0" y="0"/>
            <a:chExt cx="703982" cy="812800"/>
          </a:xfrm>
          <a:solidFill>
            <a:srgbClr val="7154CB"/>
          </a:solidFill>
        </p:grpSpPr>
        <p:sp>
          <p:nvSpPr>
            <p:cNvPr id="27" name="Freeform 27">
              <a:extLst>
                <a:ext uri="{FF2B5EF4-FFF2-40B4-BE49-F238E27FC236}">
                  <a16:creationId xmlns:a16="http://schemas.microsoft.com/office/drawing/2014/main" id="{93CEB332-5A32-41BA-1CC1-22BEF2F06B30}"/>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28" name="TextBox 28">
              <a:extLst>
                <a:ext uri="{FF2B5EF4-FFF2-40B4-BE49-F238E27FC236}">
                  <a16:creationId xmlns:a16="http://schemas.microsoft.com/office/drawing/2014/main" id="{2EE44216-5872-F287-C431-C70F39495026}"/>
                </a:ext>
              </a:extLst>
            </p:cNvPr>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29" name="TextBox 29">
            <a:extLst>
              <a:ext uri="{FF2B5EF4-FFF2-40B4-BE49-F238E27FC236}">
                <a16:creationId xmlns:a16="http://schemas.microsoft.com/office/drawing/2014/main" id="{321E95C1-B5DA-4BBA-7A9E-18F6F82A51AF}"/>
              </a:ext>
            </a:extLst>
          </p:cNvPr>
          <p:cNvSpPr txBox="1"/>
          <p:nvPr/>
        </p:nvSpPr>
        <p:spPr>
          <a:xfrm>
            <a:off x="15848320" y="299611"/>
            <a:ext cx="1562612" cy="959703"/>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23</a:t>
            </a:r>
          </a:p>
        </p:txBody>
      </p:sp>
      <p:sp>
        <p:nvSpPr>
          <p:cNvPr id="30" name="Freeform 30">
            <a:extLst>
              <a:ext uri="{FF2B5EF4-FFF2-40B4-BE49-F238E27FC236}">
                <a16:creationId xmlns:a16="http://schemas.microsoft.com/office/drawing/2014/main" id="{A29DE572-A33C-0D9E-5E0C-0D28DE3A14EA}"/>
              </a:ext>
            </a:extLst>
          </p:cNvPr>
          <p:cNvSpPr/>
          <p:nvPr/>
        </p:nvSpPr>
        <p:spPr>
          <a:xfrm>
            <a:off x="1052077" y="-1641171"/>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1" name="Freeform 31">
            <a:extLst>
              <a:ext uri="{FF2B5EF4-FFF2-40B4-BE49-F238E27FC236}">
                <a16:creationId xmlns:a16="http://schemas.microsoft.com/office/drawing/2014/main" id="{B24AD642-DCE7-D9F7-D2A6-F945E7F409AA}"/>
              </a:ext>
            </a:extLst>
          </p:cNvPr>
          <p:cNvSpPr/>
          <p:nvPr/>
        </p:nvSpPr>
        <p:spPr>
          <a:xfrm>
            <a:off x="11804788" y="9258300"/>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3" name="AutoShape 33">
            <a:extLst>
              <a:ext uri="{FF2B5EF4-FFF2-40B4-BE49-F238E27FC236}">
                <a16:creationId xmlns:a16="http://schemas.microsoft.com/office/drawing/2014/main" id="{15271DF3-B2E7-046A-73E9-5685A65B60F9}"/>
              </a:ext>
            </a:extLst>
          </p:cNvPr>
          <p:cNvSpPr/>
          <p:nvPr/>
        </p:nvSpPr>
        <p:spPr>
          <a:xfrm flipH="1" flipV="1">
            <a:off x="1090490" y="-104525"/>
            <a:ext cx="762" cy="2700139"/>
          </a:xfrm>
          <a:prstGeom prst="line">
            <a:avLst/>
          </a:prstGeom>
          <a:ln w="114300" cap="flat">
            <a:solidFill>
              <a:srgbClr val="7154CB"/>
            </a:solidFill>
            <a:prstDash val="solid"/>
            <a:headEnd type="none" w="sm" len="sm"/>
            <a:tailEnd type="none" w="sm" len="sm"/>
          </a:ln>
        </p:spPr>
        <p:txBody>
          <a:bodyPr/>
          <a:lstStyle/>
          <a:p>
            <a:endParaRPr lang="en-US"/>
          </a:p>
        </p:txBody>
      </p:sp>
      <p:sp>
        <p:nvSpPr>
          <p:cNvPr id="34" name="AutoShape 34">
            <a:extLst>
              <a:ext uri="{FF2B5EF4-FFF2-40B4-BE49-F238E27FC236}">
                <a16:creationId xmlns:a16="http://schemas.microsoft.com/office/drawing/2014/main" id="{2BA02837-7D7B-6E4F-FF96-63850E4EE84B}"/>
              </a:ext>
            </a:extLst>
          </p:cNvPr>
          <p:cNvSpPr/>
          <p:nvPr/>
        </p:nvSpPr>
        <p:spPr>
          <a:xfrm flipH="1" flipV="1">
            <a:off x="1085850" y="7289441"/>
            <a:ext cx="5403" cy="2997456"/>
          </a:xfrm>
          <a:prstGeom prst="line">
            <a:avLst/>
          </a:prstGeom>
          <a:ln w="114300" cap="flat">
            <a:solidFill>
              <a:srgbClr val="7154CB"/>
            </a:solidFill>
            <a:prstDash val="solid"/>
            <a:headEnd type="none" w="sm" len="sm"/>
            <a:tailEnd type="none" w="sm" len="sm"/>
          </a:ln>
        </p:spPr>
        <p:txBody>
          <a:bodyPr/>
          <a:lstStyle/>
          <a:p>
            <a:endParaRPr lang="en-US"/>
          </a:p>
        </p:txBody>
      </p:sp>
      <p:sp>
        <p:nvSpPr>
          <p:cNvPr id="35" name="TextBox 5">
            <a:extLst>
              <a:ext uri="{FF2B5EF4-FFF2-40B4-BE49-F238E27FC236}">
                <a16:creationId xmlns:a16="http://schemas.microsoft.com/office/drawing/2014/main" id="{9A7EE9C3-EF10-D61B-9714-BD52FFB8944A}"/>
              </a:ext>
            </a:extLst>
          </p:cNvPr>
          <p:cNvSpPr txBox="1"/>
          <p:nvPr/>
        </p:nvSpPr>
        <p:spPr>
          <a:xfrm>
            <a:off x="447089" y="704131"/>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Some Regulating Plans</a:t>
            </a:r>
          </a:p>
        </p:txBody>
      </p:sp>
      <p:sp>
        <p:nvSpPr>
          <p:cNvPr id="20" name="TextBox 20">
            <a:extLst>
              <a:ext uri="{FF2B5EF4-FFF2-40B4-BE49-F238E27FC236}">
                <a16:creationId xmlns:a16="http://schemas.microsoft.com/office/drawing/2014/main" id="{D95BCD5D-DBE2-9182-A3B1-9C58F52DCB49}"/>
              </a:ext>
            </a:extLst>
          </p:cNvPr>
          <p:cNvSpPr txBox="1"/>
          <p:nvPr/>
        </p:nvSpPr>
        <p:spPr>
          <a:xfrm>
            <a:off x="3358664" y="2338763"/>
            <a:ext cx="6490196" cy="752578"/>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Social Anxiety</a:t>
            </a:r>
          </a:p>
        </p:txBody>
      </p:sp>
      <p:sp>
        <p:nvSpPr>
          <p:cNvPr id="24" name="TextBox 24">
            <a:extLst>
              <a:ext uri="{FF2B5EF4-FFF2-40B4-BE49-F238E27FC236}">
                <a16:creationId xmlns:a16="http://schemas.microsoft.com/office/drawing/2014/main" id="{86A58397-4453-59F4-1D61-CC6226EB5D0B}"/>
              </a:ext>
            </a:extLst>
          </p:cNvPr>
          <p:cNvSpPr txBox="1"/>
          <p:nvPr/>
        </p:nvSpPr>
        <p:spPr>
          <a:xfrm>
            <a:off x="11417679" y="6074996"/>
            <a:ext cx="5381802" cy="752578"/>
          </a:xfrm>
          <a:prstGeom prst="rect">
            <a:avLst/>
          </a:prstGeom>
        </p:spPr>
        <p:txBody>
          <a:bodyPr lIns="0" tIns="0" rIns="0" bIns="0" rtlCol="0" anchor="t">
            <a:spAutoFit/>
          </a:bodyPr>
          <a:lstStyle/>
          <a:p>
            <a:pPr algn="l">
              <a:lnSpc>
                <a:spcPts val="6580"/>
              </a:lnSpc>
            </a:pPr>
            <a:r>
              <a:rPr lang="en-US" sz="3500" dirty="0">
                <a:solidFill>
                  <a:srgbClr val="FFFFFF"/>
                </a:solidFill>
                <a:latin typeface="Alatsi"/>
                <a:ea typeface="Alatsi"/>
                <a:cs typeface="Alatsi"/>
                <a:sym typeface="Alatsi"/>
              </a:rPr>
              <a:t>Sick or Recovering</a:t>
            </a:r>
          </a:p>
        </p:txBody>
      </p:sp>
      <p:sp>
        <p:nvSpPr>
          <p:cNvPr id="22" name="TextBox 22">
            <a:extLst>
              <a:ext uri="{FF2B5EF4-FFF2-40B4-BE49-F238E27FC236}">
                <a16:creationId xmlns:a16="http://schemas.microsoft.com/office/drawing/2014/main" id="{0742344A-EFB4-A4A2-7676-0DC1FF9B5833}"/>
              </a:ext>
            </a:extLst>
          </p:cNvPr>
          <p:cNvSpPr txBox="1"/>
          <p:nvPr/>
        </p:nvSpPr>
        <p:spPr>
          <a:xfrm>
            <a:off x="11468003" y="2291846"/>
            <a:ext cx="7249696" cy="752578"/>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Lingering Hurt</a:t>
            </a:r>
          </a:p>
        </p:txBody>
      </p:sp>
      <p:pic>
        <p:nvPicPr>
          <p:cNvPr id="91" name="Graphic 90" descr="Badge 1 with solid fill">
            <a:extLst>
              <a:ext uri="{FF2B5EF4-FFF2-40B4-BE49-F238E27FC236}">
                <a16:creationId xmlns:a16="http://schemas.microsoft.com/office/drawing/2014/main" id="{4526B7E0-B27C-206D-F806-E33014492F3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394383" y="2476044"/>
            <a:ext cx="666316" cy="666316"/>
          </a:xfrm>
          <a:prstGeom prst="rect">
            <a:avLst/>
          </a:prstGeom>
        </p:spPr>
      </p:pic>
      <p:pic>
        <p:nvPicPr>
          <p:cNvPr id="93" name="Graphic 92" descr="Badge 4 with solid fill">
            <a:extLst>
              <a:ext uri="{FF2B5EF4-FFF2-40B4-BE49-F238E27FC236}">
                <a16:creationId xmlns:a16="http://schemas.microsoft.com/office/drawing/2014/main" id="{8A3F619A-F5EA-5C48-C4D4-B6EE84CE93D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241979" y="6214154"/>
            <a:ext cx="683250" cy="683250"/>
          </a:xfrm>
          <a:prstGeom prst="rect">
            <a:avLst/>
          </a:prstGeom>
        </p:spPr>
      </p:pic>
      <p:pic>
        <p:nvPicPr>
          <p:cNvPr id="95" name="Graphic 94" descr="Badge 3 with solid fill">
            <a:extLst>
              <a:ext uri="{FF2B5EF4-FFF2-40B4-BE49-F238E27FC236}">
                <a16:creationId xmlns:a16="http://schemas.microsoft.com/office/drawing/2014/main" id="{C86F3253-EF0A-C039-3972-E8989F066FB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285585" y="2428978"/>
            <a:ext cx="666316" cy="662437"/>
          </a:xfrm>
          <a:prstGeom prst="rect">
            <a:avLst/>
          </a:prstGeom>
        </p:spPr>
      </p:pic>
      <p:pic>
        <p:nvPicPr>
          <p:cNvPr id="97" name="Graphic 96" descr="Badge with solid fill">
            <a:extLst>
              <a:ext uri="{FF2B5EF4-FFF2-40B4-BE49-F238E27FC236}">
                <a16:creationId xmlns:a16="http://schemas.microsoft.com/office/drawing/2014/main" id="{02BC4CF8-D0F3-EBAB-CBB3-146990253A8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260555" y="6334876"/>
            <a:ext cx="657460" cy="666316"/>
          </a:xfrm>
          <a:prstGeom prst="rect">
            <a:avLst/>
          </a:prstGeom>
        </p:spPr>
      </p:pic>
      <p:sp>
        <p:nvSpPr>
          <p:cNvPr id="6" name="Rectangle: Rounded Corners 5">
            <a:extLst>
              <a:ext uri="{FF2B5EF4-FFF2-40B4-BE49-F238E27FC236}">
                <a16:creationId xmlns:a16="http://schemas.microsoft.com/office/drawing/2014/main" id="{147CF7C8-BDA5-37CD-7335-62BB3BD01524}"/>
              </a:ext>
            </a:extLst>
          </p:cNvPr>
          <p:cNvSpPr/>
          <p:nvPr/>
        </p:nvSpPr>
        <p:spPr>
          <a:xfrm>
            <a:off x="2394382" y="3224411"/>
            <a:ext cx="7130617" cy="2737214"/>
          </a:xfrm>
          <a:prstGeom prst="roundRect">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20">
            <a:extLst>
              <a:ext uri="{FF2B5EF4-FFF2-40B4-BE49-F238E27FC236}">
                <a16:creationId xmlns:a16="http://schemas.microsoft.com/office/drawing/2014/main" id="{8BEE49E7-CE8E-3959-D1CE-D0E8FA43839A}"/>
              </a:ext>
            </a:extLst>
          </p:cNvPr>
          <p:cNvSpPr txBox="1"/>
          <p:nvPr/>
        </p:nvSpPr>
        <p:spPr>
          <a:xfrm>
            <a:off x="2895150" y="3256058"/>
            <a:ext cx="5883480" cy="2464136"/>
          </a:xfrm>
          <a:prstGeom prst="rect">
            <a:avLst/>
          </a:prstGeom>
        </p:spPr>
        <p:txBody>
          <a:bodyPr wrap="square" lIns="0" tIns="0" rIns="0" bIns="0" rtlCol="0" anchor="t">
            <a:spAutoFit/>
          </a:bodyPr>
          <a:lstStyle/>
          <a:p>
            <a:pPr marL="514350" indent="-514350">
              <a:lnSpc>
                <a:spcPct val="200000"/>
              </a:lnSpc>
              <a:buFont typeface="+mj-lt"/>
              <a:buAutoNum type="arabicPeriod"/>
            </a:pPr>
            <a:r>
              <a:rPr lang="en-US" sz="2800" dirty="0">
                <a:latin typeface="Alatsi"/>
                <a:ea typeface="Alatsi"/>
                <a:cs typeface="Alatsi"/>
                <a:sym typeface="Alatsi"/>
              </a:rPr>
              <a:t>After company, I feel dysregulated </a:t>
            </a:r>
          </a:p>
          <a:p>
            <a:pPr marL="514350" indent="-514350">
              <a:lnSpc>
                <a:spcPct val="200000"/>
              </a:lnSpc>
              <a:buFont typeface="+mj-lt"/>
              <a:buAutoNum type="arabicPeriod"/>
            </a:pPr>
            <a:r>
              <a:rPr lang="en-US" sz="2800" dirty="0">
                <a:latin typeface="Alatsi"/>
                <a:ea typeface="Alatsi"/>
                <a:cs typeface="Alatsi"/>
                <a:sym typeface="Alatsi"/>
              </a:rPr>
              <a:t>I will do a relaxing activity and read to return to baseline.</a:t>
            </a:r>
          </a:p>
        </p:txBody>
      </p:sp>
      <p:sp>
        <p:nvSpPr>
          <p:cNvPr id="7" name="Rectangle: Rounded Corners 6">
            <a:extLst>
              <a:ext uri="{FF2B5EF4-FFF2-40B4-BE49-F238E27FC236}">
                <a16:creationId xmlns:a16="http://schemas.microsoft.com/office/drawing/2014/main" id="{B2B78A73-8ACC-3EE9-0093-C863E597B506}"/>
              </a:ext>
            </a:extLst>
          </p:cNvPr>
          <p:cNvSpPr/>
          <p:nvPr/>
        </p:nvSpPr>
        <p:spPr>
          <a:xfrm>
            <a:off x="2256245" y="7172811"/>
            <a:ext cx="7268754" cy="2814579"/>
          </a:xfrm>
          <a:prstGeom prst="roundRect">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88895AD5-951F-79DF-F50F-504DAB27DB60}"/>
              </a:ext>
            </a:extLst>
          </p:cNvPr>
          <p:cNvSpPr/>
          <p:nvPr/>
        </p:nvSpPr>
        <p:spPr>
          <a:xfrm>
            <a:off x="10439400" y="3217557"/>
            <a:ext cx="6914832" cy="2737214"/>
          </a:xfrm>
          <a:prstGeom prst="roundRect">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9200BB4C-B7B3-21C6-B257-C90B202A404A}"/>
              </a:ext>
            </a:extLst>
          </p:cNvPr>
          <p:cNvSpPr/>
          <p:nvPr/>
        </p:nvSpPr>
        <p:spPr>
          <a:xfrm>
            <a:off x="10429658" y="7170790"/>
            <a:ext cx="6914832" cy="2816600"/>
          </a:xfrm>
          <a:prstGeom prst="roundRect">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20">
            <a:extLst>
              <a:ext uri="{FF2B5EF4-FFF2-40B4-BE49-F238E27FC236}">
                <a16:creationId xmlns:a16="http://schemas.microsoft.com/office/drawing/2014/main" id="{4D655898-A99A-2B1C-0AAD-49B2E7EED244}"/>
              </a:ext>
            </a:extLst>
          </p:cNvPr>
          <p:cNvSpPr txBox="1"/>
          <p:nvPr/>
        </p:nvSpPr>
        <p:spPr>
          <a:xfrm>
            <a:off x="3205051" y="6182545"/>
            <a:ext cx="6490196" cy="752578"/>
          </a:xfrm>
          <a:prstGeom prst="rect">
            <a:avLst/>
          </a:prstGeom>
        </p:spPr>
        <p:txBody>
          <a:bodyPr wrap="square" lIns="0" tIns="0" rIns="0" bIns="0" rtlCol="0" anchor="t">
            <a:spAutoFit/>
          </a:bodyPr>
          <a:lstStyle/>
          <a:p>
            <a:pPr algn="l">
              <a:lnSpc>
                <a:spcPts val="6580"/>
              </a:lnSpc>
            </a:pPr>
            <a:r>
              <a:rPr lang="en-US" sz="3500" dirty="0">
                <a:solidFill>
                  <a:srgbClr val="FFFFFF"/>
                </a:solidFill>
                <a:latin typeface="Alatsi"/>
                <a:ea typeface="Alatsi"/>
                <a:cs typeface="Alatsi"/>
                <a:sym typeface="Alatsi"/>
              </a:rPr>
              <a:t>Overwhelming Anger</a:t>
            </a:r>
          </a:p>
        </p:txBody>
      </p:sp>
      <p:sp>
        <p:nvSpPr>
          <p:cNvPr id="14" name="TextBox 20">
            <a:extLst>
              <a:ext uri="{FF2B5EF4-FFF2-40B4-BE49-F238E27FC236}">
                <a16:creationId xmlns:a16="http://schemas.microsoft.com/office/drawing/2014/main" id="{A0BB35ED-672E-ED79-09C9-DDDB53BD01D1}"/>
              </a:ext>
            </a:extLst>
          </p:cNvPr>
          <p:cNvSpPr txBox="1"/>
          <p:nvPr/>
        </p:nvSpPr>
        <p:spPr>
          <a:xfrm>
            <a:off x="2539081" y="7156043"/>
            <a:ext cx="6833519" cy="2464136"/>
          </a:xfrm>
          <a:prstGeom prst="rect">
            <a:avLst/>
          </a:prstGeom>
        </p:spPr>
        <p:txBody>
          <a:bodyPr wrap="square" lIns="0" tIns="0" rIns="0" bIns="0" rtlCol="0" anchor="t">
            <a:spAutoFit/>
          </a:bodyPr>
          <a:lstStyle/>
          <a:p>
            <a:pPr marL="514350" indent="-514350">
              <a:lnSpc>
                <a:spcPct val="200000"/>
              </a:lnSpc>
              <a:buFont typeface="+mj-lt"/>
              <a:buAutoNum type="arabicPeriod"/>
            </a:pPr>
            <a:r>
              <a:rPr lang="en-US" sz="2800" dirty="0">
                <a:latin typeface="Alatsi"/>
                <a:ea typeface="Alatsi"/>
                <a:cs typeface="Alatsi"/>
                <a:sym typeface="Alatsi"/>
              </a:rPr>
              <a:t>Sometimes I yell during arguments.</a:t>
            </a:r>
          </a:p>
          <a:p>
            <a:pPr marL="514350" indent="-514350">
              <a:lnSpc>
                <a:spcPct val="200000"/>
              </a:lnSpc>
              <a:buFont typeface="+mj-lt"/>
              <a:buAutoNum type="arabicPeriod"/>
            </a:pPr>
            <a:r>
              <a:rPr lang="en-US" sz="2800" dirty="0">
                <a:latin typeface="Alatsi"/>
                <a:ea typeface="Alatsi"/>
                <a:cs typeface="Alatsi"/>
                <a:sym typeface="Alatsi"/>
              </a:rPr>
              <a:t>I will reframe and make sure any yelling   I do is justified for the situation at hand.</a:t>
            </a:r>
          </a:p>
        </p:txBody>
      </p:sp>
      <p:sp>
        <p:nvSpPr>
          <p:cNvPr id="15" name="TextBox 20">
            <a:extLst>
              <a:ext uri="{FF2B5EF4-FFF2-40B4-BE49-F238E27FC236}">
                <a16:creationId xmlns:a16="http://schemas.microsoft.com/office/drawing/2014/main" id="{74044E40-F916-377F-99E6-DBB6AD887D95}"/>
              </a:ext>
            </a:extLst>
          </p:cNvPr>
          <p:cNvSpPr txBox="1"/>
          <p:nvPr/>
        </p:nvSpPr>
        <p:spPr>
          <a:xfrm>
            <a:off x="10731005" y="3218478"/>
            <a:ext cx="6490195" cy="2464136"/>
          </a:xfrm>
          <a:prstGeom prst="rect">
            <a:avLst/>
          </a:prstGeom>
        </p:spPr>
        <p:txBody>
          <a:bodyPr wrap="square" lIns="0" tIns="0" rIns="0" bIns="0" rtlCol="0" anchor="t">
            <a:spAutoFit/>
          </a:bodyPr>
          <a:lstStyle/>
          <a:p>
            <a:pPr marL="514350" indent="-514350">
              <a:lnSpc>
                <a:spcPct val="200000"/>
              </a:lnSpc>
              <a:buFont typeface="+mj-lt"/>
              <a:buAutoNum type="arabicPeriod"/>
            </a:pPr>
            <a:r>
              <a:rPr lang="en-US" sz="2800" dirty="0">
                <a:latin typeface="Alatsi"/>
                <a:ea typeface="Alatsi"/>
                <a:cs typeface="Alatsi"/>
                <a:sym typeface="Alatsi"/>
              </a:rPr>
              <a:t>I still feel hurt over a resolved issue</a:t>
            </a:r>
          </a:p>
          <a:p>
            <a:pPr marL="514350" indent="-514350">
              <a:lnSpc>
                <a:spcPct val="200000"/>
              </a:lnSpc>
              <a:buFont typeface="+mj-lt"/>
              <a:buAutoNum type="arabicPeriod"/>
            </a:pPr>
            <a:r>
              <a:rPr lang="en-US" sz="2800" dirty="0">
                <a:latin typeface="Alatsi"/>
                <a:ea typeface="Alatsi"/>
                <a:cs typeface="Alatsi"/>
                <a:sym typeface="Alatsi"/>
              </a:rPr>
              <a:t>I will do an energizing activity and cook a big meal to give myself a boost.</a:t>
            </a:r>
          </a:p>
        </p:txBody>
      </p:sp>
      <p:sp>
        <p:nvSpPr>
          <p:cNvPr id="16" name="TextBox 20">
            <a:extLst>
              <a:ext uri="{FF2B5EF4-FFF2-40B4-BE49-F238E27FC236}">
                <a16:creationId xmlns:a16="http://schemas.microsoft.com/office/drawing/2014/main" id="{EAE94610-8171-B496-1E2F-5CB4C3DE6683}"/>
              </a:ext>
            </a:extLst>
          </p:cNvPr>
          <p:cNvSpPr txBox="1"/>
          <p:nvPr/>
        </p:nvSpPr>
        <p:spPr>
          <a:xfrm>
            <a:off x="10769189" y="7344725"/>
            <a:ext cx="6235770" cy="2517997"/>
          </a:xfrm>
          <a:prstGeom prst="rect">
            <a:avLst/>
          </a:prstGeom>
        </p:spPr>
        <p:txBody>
          <a:bodyPr wrap="square" lIns="0" tIns="0" rIns="0" bIns="0" rtlCol="0" anchor="t">
            <a:spAutoFit/>
          </a:bodyPr>
          <a:lstStyle/>
          <a:p>
            <a:pPr marL="514350" indent="-514350">
              <a:lnSpc>
                <a:spcPct val="150000"/>
              </a:lnSpc>
              <a:buFont typeface="+mj-lt"/>
              <a:buAutoNum type="arabicPeriod"/>
            </a:pPr>
            <a:r>
              <a:rPr lang="en-US" sz="2800" dirty="0">
                <a:latin typeface="Alatsi"/>
                <a:ea typeface="Alatsi"/>
                <a:cs typeface="Alatsi"/>
                <a:sym typeface="Alatsi"/>
              </a:rPr>
              <a:t>I  still feel sad and struggling to get up while I’m recovering</a:t>
            </a:r>
          </a:p>
          <a:p>
            <a:pPr marL="514350" indent="-514350">
              <a:lnSpc>
                <a:spcPct val="150000"/>
              </a:lnSpc>
              <a:buFont typeface="+mj-lt"/>
              <a:buAutoNum type="arabicPeriod"/>
            </a:pPr>
            <a:r>
              <a:rPr lang="en-US" sz="2800" dirty="0">
                <a:latin typeface="Alatsi"/>
                <a:ea typeface="Alatsi"/>
                <a:cs typeface="Alatsi"/>
                <a:sym typeface="Alatsi"/>
              </a:rPr>
              <a:t>I  will set alarms to make sure I take   my meds and eat/drink.</a:t>
            </a:r>
          </a:p>
        </p:txBody>
      </p:sp>
      <p:pic>
        <p:nvPicPr>
          <p:cNvPr id="17" name="Audio 16">
            <a:hlinkClick r:id="" action="ppaction://media"/>
            <a:extLst>
              <a:ext uri="{FF2B5EF4-FFF2-40B4-BE49-F238E27FC236}">
                <a16:creationId xmlns:a16="http://schemas.microsoft.com/office/drawing/2014/main" id="{2652EC1F-954C-E1B4-F621-0DBD06BE80A3}"/>
              </a:ext>
            </a:extLst>
          </p:cNvPr>
          <p:cNvPicPr>
            <a:picLocks noChangeAspect="1"/>
          </p:cNvPicPr>
          <p:nvPr>
            <a:audioFile r:link="rId3"/>
            <p:extLst>
              <p:ext uri="{DAA4B4D4-6D71-4841-9C94-3DE7FCFB9230}">
                <p14:media xmlns:p14="http://schemas.microsoft.com/office/powerpoint/2010/main" r:embed="rId2"/>
              </p:ext>
            </p:extLst>
          </p:nvPr>
        </p:nvPicPr>
        <p:blipFill>
          <a:blip r:embed="rId16"/>
          <a:srcRect l="-266613" t="-266613" r="-266613" b="-266613"/>
          <a:stretch>
            <a:fillRect/>
          </a:stretch>
        </p:blipFill>
        <p:spPr>
          <a:xfrm>
            <a:off x="15078456" y="7077456"/>
            <a:ext cx="3086100" cy="3086100"/>
          </a:xfrm>
          <a:prstGeom prst="ellipse">
            <a:avLst/>
          </a:prstGeom>
        </p:spPr>
      </p:pic>
      <p:grpSp>
        <p:nvGrpSpPr>
          <p:cNvPr id="8" name="Group 7">
            <a:extLst>
              <a:ext uri="{FF2B5EF4-FFF2-40B4-BE49-F238E27FC236}">
                <a16:creationId xmlns:a16="http://schemas.microsoft.com/office/drawing/2014/main" id="{8D9129C3-154E-659F-FD5A-197456BB0478}"/>
              </a:ext>
            </a:extLst>
          </p:cNvPr>
          <p:cNvGrpSpPr/>
          <p:nvPr/>
        </p:nvGrpSpPr>
        <p:grpSpPr>
          <a:xfrm rot="16200000">
            <a:off x="-1059841" y="4682896"/>
            <a:ext cx="4260748" cy="593146"/>
            <a:chOff x="7013764" y="9270533"/>
            <a:chExt cx="4260748" cy="593146"/>
          </a:xfrm>
        </p:grpSpPr>
        <p:sp>
          <p:nvSpPr>
            <p:cNvPr id="11" name="Rectangle 10">
              <a:extLst>
                <a:ext uri="{FF2B5EF4-FFF2-40B4-BE49-F238E27FC236}">
                  <a16:creationId xmlns:a16="http://schemas.microsoft.com/office/drawing/2014/main" id="{160ABA80-35A8-6B0B-68DC-199BE7670D98}"/>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TextBox 17">
              <a:extLst>
                <a:ext uri="{FF2B5EF4-FFF2-40B4-BE49-F238E27FC236}">
                  <a16:creationId xmlns:a16="http://schemas.microsoft.com/office/drawing/2014/main" id="{294F6FCE-DBF0-6F07-3BED-4B727F3DAE4A}"/>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8" name="Graphic 17" descr="Badge Copyright with solid fill">
              <a:extLst>
                <a:ext uri="{FF2B5EF4-FFF2-40B4-BE49-F238E27FC236}">
                  <a16:creationId xmlns:a16="http://schemas.microsoft.com/office/drawing/2014/main" id="{1AF7E7D9-21D1-0E30-A321-AB8E7F2E10F2}"/>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877890587"/>
      </p:ext>
    </p:extLst>
  </p:cSld>
  <p:clrMapOvr>
    <a:masterClrMapping/>
  </p:clrMapOvr>
  <p:transition spd="slow" advTm="11301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1"/>
                                        </p:tgtEl>
                                        <p:attrNameLst>
                                          <p:attrName>style.visibility</p:attrName>
                                        </p:attrNameLst>
                                      </p:cBhvr>
                                      <p:to>
                                        <p:strVal val="visible"/>
                                      </p:to>
                                    </p:set>
                                    <p:animEffect transition="in" filter="fade">
                                      <p:cBhvr>
                                        <p:cTn id="11" dur="500"/>
                                        <p:tgtEl>
                                          <p:spTgt spid="9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7"/>
                                        </p:tgtEl>
                                        <p:attrNameLst>
                                          <p:attrName>style.visibility</p:attrName>
                                        </p:attrNameLst>
                                      </p:cBhvr>
                                      <p:to>
                                        <p:strVal val="visible"/>
                                      </p:to>
                                    </p:set>
                                    <p:animEffect transition="in" filter="fade">
                                      <p:cBhvr>
                                        <p:cTn id="25" dur="500"/>
                                        <p:tgtEl>
                                          <p:spTgt spid="9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fade">
                                      <p:cBhvr>
                                        <p:cTn id="39" dur="500"/>
                                        <p:tgtEl>
                                          <p:spTgt spid="9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93"/>
                                        </p:tgtEl>
                                        <p:attrNameLst>
                                          <p:attrName>style.visibility</p:attrName>
                                        </p:attrNameLst>
                                      </p:cBhvr>
                                      <p:to>
                                        <p:strVal val="visible"/>
                                      </p:to>
                                    </p:set>
                                    <p:animEffect transition="in" filter="fade">
                                      <p:cBhvr>
                                        <p:cTn id="53" dur="500"/>
                                        <p:tgtEl>
                                          <p:spTgt spid="9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3" fill="hold" display="0">
                  <p:stCondLst>
                    <p:cond delay="indefinite"/>
                  </p:stCondLst>
                  <p:endCondLst>
                    <p:cond evt="onStopAudio" delay="0">
                      <p:tgtEl>
                        <p:sldTgt/>
                      </p:tgtEl>
                    </p:cond>
                  </p:endCondLst>
                </p:cTn>
                <p:tgtEl>
                  <p:spTgt spid="17"/>
                </p:tgtEl>
              </p:cMediaNode>
            </p:audio>
          </p:childTnLst>
        </p:cTn>
      </p:par>
    </p:tnLst>
    <p:bldLst>
      <p:bldP spid="20" grpId="0"/>
      <p:bldP spid="24" grpId="0"/>
      <p:bldP spid="22" grpId="0"/>
      <p:bldP spid="6" grpId="0" animBg="1"/>
      <p:bldP spid="5" grpId="0"/>
      <p:bldP spid="7" grpId="0" animBg="1"/>
      <p:bldP spid="9" grpId="0" animBg="1"/>
      <p:bldP spid="12" grpId="0" animBg="1"/>
      <p:bldP spid="10" grpId="0"/>
      <p:bldP spid="14" grpId="0"/>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68B6C9C0-FBF7-8EEE-7141-9791E8BBC862}"/>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9A0F7875-D161-04E8-A135-78DB53DCDD50}"/>
              </a:ext>
            </a:extLst>
          </p:cNvPr>
          <p:cNvSpPr/>
          <p:nvPr/>
        </p:nvSpPr>
        <p:spPr>
          <a:xfrm>
            <a:off x="1013641" y="6213059"/>
            <a:ext cx="4604677" cy="585108"/>
          </a:xfrm>
          <a:prstGeom prst="roundRect">
            <a:avLst/>
          </a:prstGeom>
          <a:solidFill>
            <a:srgbClr val="7154C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9C5055C7-B8FE-211A-0314-F5EC631DBAD1}"/>
              </a:ext>
            </a:extLst>
          </p:cNvPr>
          <p:cNvSpPr/>
          <p:nvPr/>
        </p:nvSpPr>
        <p:spPr>
          <a:xfrm>
            <a:off x="957923" y="2272392"/>
            <a:ext cx="4604677" cy="585108"/>
          </a:xfrm>
          <a:prstGeom prst="roundRect">
            <a:avLst/>
          </a:prstGeom>
          <a:solidFill>
            <a:srgbClr val="7154C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a:extLst>
              <a:ext uri="{FF2B5EF4-FFF2-40B4-BE49-F238E27FC236}">
                <a16:creationId xmlns:a16="http://schemas.microsoft.com/office/drawing/2014/main" id="{5E17FFBC-6DC5-AEF7-0C96-CE9DD69DC46D}"/>
              </a:ext>
            </a:extLst>
          </p:cNvPr>
          <p:cNvSpPr txBox="1"/>
          <p:nvPr/>
        </p:nvSpPr>
        <p:spPr>
          <a:xfrm>
            <a:off x="1281771" y="2095500"/>
            <a:ext cx="7530658" cy="755976"/>
          </a:xfrm>
          <a:prstGeom prst="rect">
            <a:avLst/>
          </a:prstGeom>
        </p:spPr>
        <p:txBody>
          <a:bodyPr lIns="0" tIns="0" rIns="0" bIns="0" rtlCol="0" anchor="t">
            <a:spAutoFit/>
          </a:bodyPr>
          <a:lstStyle/>
          <a:p>
            <a:pPr algn="l">
              <a:lnSpc>
                <a:spcPts val="6580"/>
              </a:lnSpc>
            </a:pPr>
            <a:r>
              <a:rPr lang="en-US" sz="3600" dirty="0">
                <a:latin typeface="Alatsi"/>
                <a:ea typeface="Alatsi"/>
                <a:cs typeface="Alatsi"/>
                <a:sym typeface="Alatsi"/>
              </a:rPr>
              <a:t>Gaining Perspective</a:t>
            </a:r>
          </a:p>
        </p:txBody>
      </p:sp>
      <p:sp>
        <p:nvSpPr>
          <p:cNvPr id="3" name="TextBox 3">
            <a:extLst>
              <a:ext uri="{FF2B5EF4-FFF2-40B4-BE49-F238E27FC236}">
                <a16:creationId xmlns:a16="http://schemas.microsoft.com/office/drawing/2014/main" id="{7419DE09-C48A-783E-7E82-33FEF0DA49BF}"/>
              </a:ext>
            </a:extLst>
          </p:cNvPr>
          <p:cNvSpPr txBox="1"/>
          <p:nvPr/>
        </p:nvSpPr>
        <p:spPr>
          <a:xfrm>
            <a:off x="1447800" y="6057900"/>
            <a:ext cx="13361441" cy="755976"/>
          </a:xfrm>
          <a:prstGeom prst="rect">
            <a:avLst/>
          </a:prstGeom>
        </p:spPr>
        <p:txBody>
          <a:bodyPr wrap="square" lIns="0" tIns="0" rIns="0" bIns="0" rtlCol="0" anchor="t">
            <a:spAutoFit/>
          </a:bodyPr>
          <a:lstStyle/>
          <a:p>
            <a:pPr algn="l">
              <a:lnSpc>
                <a:spcPts val="6580"/>
              </a:lnSpc>
            </a:pPr>
            <a:r>
              <a:rPr lang="en-US" sz="3600" dirty="0">
                <a:latin typeface="Alatsi"/>
                <a:ea typeface="Alatsi"/>
                <a:cs typeface="Alatsi"/>
                <a:sym typeface="Alatsi"/>
              </a:rPr>
              <a:t>Allow Support</a:t>
            </a:r>
          </a:p>
        </p:txBody>
      </p:sp>
      <p:sp>
        <p:nvSpPr>
          <p:cNvPr id="4" name="TextBox 4">
            <a:extLst>
              <a:ext uri="{FF2B5EF4-FFF2-40B4-BE49-F238E27FC236}">
                <a16:creationId xmlns:a16="http://schemas.microsoft.com/office/drawing/2014/main" id="{15457AE2-BA57-4590-D942-EF8318655A8D}"/>
              </a:ext>
            </a:extLst>
          </p:cNvPr>
          <p:cNvSpPr txBox="1"/>
          <p:nvPr/>
        </p:nvSpPr>
        <p:spPr>
          <a:xfrm>
            <a:off x="957923" y="3086100"/>
            <a:ext cx="15234252" cy="2868093"/>
          </a:xfrm>
          <a:prstGeom prst="rect">
            <a:avLst/>
          </a:prstGeom>
        </p:spPr>
        <p:txBody>
          <a:bodyPr wrap="square" lIns="0" tIns="0" rIns="0" bIns="0" rtlCol="0" anchor="t">
            <a:spAutoFit/>
          </a:bodyPr>
          <a:lstStyle/>
          <a:p>
            <a:pPr marL="571500" indent="-571500">
              <a:lnSpc>
                <a:spcPts val="5125"/>
              </a:lnSpc>
              <a:spcBef>
                <a:spcPts val="1200"/>
              </a:spcBef>
              <a:buFont typeface="Arial" panose="020B0604020202020204" pitchFamily="34" charset="0"/>
              <a:buChar char="•"/>
            </a:pPr>
            <a:r>
              <a:rPr lang="en-US" sz="3200" dirty="0">
                <a:solidFill>
                  <a:srgbClr val="FFFFFF"/>
                </a:solidFill>
                <a:latin typeface="Alatsi"/>
                <a:sym typeface="Alatsi"/>
              </a:rPr>
              <a:t>It is hard to tell when you are “overreacting” if you are distressed</a:t>
            </a:r>
          </a:p>
          <a:p>
            <a:pPr marL="571500" indent="-571500">
              <a:lnSpc>
                <a:spcPts val="5125"/>
              </a:lnSpc>
              <a:spcBef>
                <a:spcPts val="1200"/>
              </a:spcBef>
              <a:buFont typeface="Arial" panose="020B0604020202020204" pitchFamily="34" charset="0"/>
              <a:buChar char="•"/>
            </a:pPr>
            <a:r>
              <a:rPr lang="en-US" sz="3200" dirty="0">
                <a:solidFill>
                  <a:srgbClr val="FFFFFF"/>
                </a:solidFill>
                <a:latin typeface="Alatsi"/>
                <a:sym typeface="Alatsi"/>
              </a:rPr>
              <a:t>Having trust in your support system is important so you have an outside source to help you monitor your behavior </a:t>
            </a:r>
          </a:p>
          <a:p>
            <a:pPr marL="571500" indent="-571500">
              <a:lnSpc>
                <a:spcPts val="5125"/>
              </a:lnSpc>
              <a:spcBef>
                <a:spcPts val="1200"/>
              </a:spcBef>
              <a:buFont typeface="Arial" panose="020B0604020202020204" pitchFamily="34" charset="0"/>
              <a:buChar char="•"/>
            </a:pPr>
            <a:r>
              <a:rPr lang="en-US" sz="3200" dirty="0">
                <a:solidFill>
                  <a:srgbClr val="FFFFFF"/>
                </a:solidFill>
                <a:latin typeface="Alatsi"/>
                <a:sym typeface="Alatsi"/>
              </a:rPr>
              <a:t>What you are feeling is REAL, but that doesn’t excuse negative  behaviors or actions</a:t>
            </a:r>
          </a:p>
        </p:txBody>
      </p:sp>
      <p:sp>
        <p:nvSpPr>
          <p:cNvPr id="6" name="TextBox 6">
            <a:extLst>
              <a:ext uri="{FF2B5EF4-FFF2-40B4-BE49-F238E27FC236}">
                <a16:creationId xmlns:a16="http://schemas.microsoft.com/office/drawing/2014/main" id="{C38DD721-A6BD-66C2-CC2F-9F63725F9D6D}"/>
              </a:ext>
            </a:extLst>
          </p:cNvPr>
          <p:cNvSpPr txBox="1"/>
          <p:nvPr/>
        </p:nvSpPr>
        <p:spPr>
          <a:xfrm>
            <a:off x="1214237" y="7048500"/>
            <a:ext cx="14901233" cy="2046714"/>
          </a:xfrm>
          <a:prstGeom prst="rect">
            <a:avLst/>
          </a:prstGeom>
        </p:spPr>
        <p:txBody>
          <a:bodyPr wrap="square" lIns="0" tIns="0" rIns="0" bIns="0" rtlCol="0" anchor="t">
            <a:spAutoFit/>
          </a:bodyPr>
          <a:lstStyle/>
          <a:p>
            <a:pPr marL="571500" indent="-571500" algn="l">
              <a:lnSpc>
                <a:spcPts val="5125"/>
              </a:lnSpc>
              <a:spcBef>
                <a:spcPts val="1200"/>
              </a:spcBef>
              <a:buFont typeface="Arial" panose="020B0604020202020204" pitchFamily="34" charset="0"/>
              <a:buChar char="•"/>
            </a:pPr>
            <a:r>
              <a:rPr lang="en-US" sz="3200" dirty="0">
                <a:solidFill>
                  <a:srgbClr val="FFFFFF"/>
                </a:solidFill>
                <a:latin typeface="Alatsi"/>
                <a:ea typeface="Alatsi"/>
                <a:cs typeface="Alatsi"/>
                <a:sym typeface="Alatsi"/>
              </a:rPr>
              <a:t>Many people </a:t>
            </a:r>
            <a:r>
              <a:rPr lang="en-US" sz="3200" dirty="0">
                <a:solidFill>
                  <a:srgbClr val="7154CB"/>
                </a:solidFill>
                <a:latin typeface="Alatsi"/>
                <a:ea typeface="Alatsi"/>
                <a:cs typeface="Alatsi"/>
                <a:sym typeface="Alatsi"/>
              </a:rPr>
              <a:t>will not </a:t>
            </a:r>
            <a:r>
              <a:rPr lang="en-US" sz="3200" dirty="0">
                <a:solidFill>
                  <a:srgbClr val="FFFFFF"/>
                </a:solidFill>
                <a:latin typeface="Alatsi"/>
                <a:ea typeface="Alatsi"/>
                <a:cs typeface="Alatsi"/>
                <a:sym typeface="Alatsi"/>
              </a:rPr>
              <a:t>understand why you struggle to identify emotions</a:t>
            </a:r>
          </a:p>
          <a:p>
            <a:pPr marL="571500" indent="-571500" algn="l">
              <a:lnSpc>
                <a:spcPts val="5125"/>
              </a:lnSpc>
              <a:spcBef>
                <a:spcPts val="1200"/>
              </a:spcBef>
              <a:buFont typeface="Arial" panose="020B0604020202020204" pitchFamily="34" charset="0"/>
              <a:buChar char="•"/>
            </a:pPr>
            <a:r>
              <a:rPr lang="en-US" sz="3200" dirty="0">
                <a:solidFill>
                  <a:srgbClr val="FFFFFF"/>
                </a:solidFill>
                <a:latin typeface="Alatsi"/>
                <a:ea typeface="Alatsi"/>
                <a:cs typeface="Alatsi"/>
                <a:sym typeface="Alatsi"/>
              </a:rPr>
              <a:t>But allowing others to support you, </a:t>
            </a:r>
            <a:r>
              <a:rPr lang="en-US" sz="3200" dirty="0">
                <a:solidFill>
                  <a:srgbClr val="7154CB"/>
                </a:solidFill>
                <a:latin typeface="Alatsi"/>
                <a:ea typeface="Alatsi"/>
                <a:cs typeface="Alatsi"/>
                <a:sym typeface="Alatsi"/>
              </a:rPr>
              <a:t>you gain trust in their support, </a:t>
            </a:r>
            <a:r>
              <a:rPr lang="en-US" sz="3200" dirty="0">
                <a:solidFill>
                  <a:srgbClr val="FFFFFF"/>
                </a:solidFill>
                <a:latin typeface="Alatsi"/>
                <a:ea typeface="Alatsi"/>
                <a:cs typeface="Alatsi"/>
                <a:sym typeface="Alatsi"/>
              </a:rPr>
              <a:t>and they gain trust that you </a:t>
            </a:r>
            <a:r>
              <a:rPr lang="en-US" sz="3200" dirty="0">
                <a:solidFill>
                  <a:srgbClr val="7154CB"/>
                </a:solidFill>
                <a:latin typeface="Alatsi"/>
                <a:ea typeface="Alatsi"/>
                <a:cs typeface="Alatsi"/>
                <a:sym typeface="Alatsi"/>
              </a:rPr>
              <a:t>are allowing them to help</a:t>
            </a:r>
          </a:p>
        </p:txBody>
      </p:sp>
      <p:grpSp>
        <p:nvGrpSpPr>
          <p:cNvPr id="17" name="Group 17">
            <a:extLst>
              <a:ext uri="{FF2B5EF4-FFF2-40B4-BE49-F238E27FC236}">
                <a16:creationId xmlns:a16="http://schemas.microsoft.com/office/drawing/2014/main" id="{9541CBFD-432B-B176-5EE1-02F0F9F19126}"/>
              </a:ext>
            </a:extLst>
          </p:cNvPr>
          <p:cNvGrpSpPr/>
          <p:nvPr/>
        </p:nvGrpSpPr>
        <p:grpSpPr>
          <a:xfrm>
            <a:off x="15859155" y="0"/>
            <a:ext cx="1562612" cy="1673225"/>
            <a:chOff x="0" y="0"/>
            <a:chExt cx="2083482" cy="2230967"/>
          </a:xfrm>
          <a:solidFill>
            <a:srgbClr val="7154CB"/>
          </a:solidFill>
        </p:grpSpPr>
        <p:grpSp>
          <p:nvGrpSpPr>
            <p:cNvPr id="18" name="Group 18">
              <a:extLst>
                <a:ext uri="{FF2B5EF4-FFF2-40B4-BE49-F238E27FC236}">
                  <a16:creationId xmlns:a16="http://schemas.microsoft.com/office/drawing/2014/main" id="{2DC785BC-4BEB-74D8-8F49-C27FC867C984}"/>
                </a:ext>
              </a:extLst>
            </p:cNvPr>
            <p:cNvGrpSpPr/>
            <p:nvPr/>
          </p:nvGrpSpPr>
          <p:grpSpPr>
            <a:xfrm>
              <a:off x="75599" y="0"/>
              <a:ext cx="1932284" cy="2230967"/>
              <a:chOff x="0" y="0"/>
              <a:chExt cx="703982" cy="812800"/>
            </a:xfrm>
            <a:grpFill/>
          </p:grpSpPr>
          <p:sp>
            <p:nvSpPr>
              <p:cNvPr id="19" name="Freeform 19">
                <a:extLst>
                  <a:ext uri="{FF2B5EF4-FFF2-40B4-BE49-F238E27FC236}">
                    <a16:creationId xmlns:a16="http://schemas.microsoft.com/office/drawing/2014/main" id="{A57937BB-3069-A27E-1ADC-E59FD851CF28}"/>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20" name="TextBox 20">
                <a:extLst>
                  <a:ext uri="{FF2B5EF4-FFF2-40B4-BE49-F238E27FC236}">
                    <a16:creationId xmlns:a16="http://schemas.microsoft.com/office/drawing/2014/main" id="{F6BF4457-9D54-6B8C-328A-D4337975ED8E}"/>
                  </a:ext>
                </a:extLst>
              </p:cNvPr>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21" name="TextBox 21">
              <a:extLst>
                <a:ext uri="{FF2B5EF4-FFF2-40B4-BE49-F238E27FC236}">
                  <a16:creationId xmlns:a16="http://schemas.microsoft.com/office/drawing/2014/main" id="{CBD342BF-0DCF-BA5E-C34F-668216CC4F50}"/>
                </a:ext>
              </a:extLst>
            </p:cNvPr>
            <p:cNvSpPr txBox="1"/>
            <p:nvPr/>
          </p:nvSpPr>
          <p:spPr>
            <a:xfrm>
              <a:off x="0" y="437582"/>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24</a:t>
              </a:r>
            </a:p>
          </p:txBody>
        </p:sp>
      </p:grpSp>
      <p:sp>
        <p:nvSpPr>
          <p:cNvPr id="25" name="AutoShape 3">
            <a:extLst>
              <a:ext uri="{FF2B5EF4-FFF2-40B4-BE49-F238E27FC236}">
                <a16:creationId xmlns:a16="http://schemas.microsoft.com/office/drawing/2014/main" id="{B8B99A80-730C-83AB-0F1A-6392CD2F451D}"/>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26" name="AutoShape 5">
            <a:extLst>
              <a:ext uri="{FF2B5EF4-FFF2-40B4-BE49-F238E27FC236}">
                <a16:creationId xmlns:a16="http://schemas.microsoft.com/office/drawing/2014/main" id="{B144D812-E66C-C184-AE49-79014A931587}"/>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sp>
        <p:nvSpPr>
          <p:cNvPr id="15" name="TextBox 5">
            <a:extLst>
              <a:ext uri="{FF2B5EF4-FFF2-40B4-BE49-F238E27FC236}">
                <a16:creationId xmlns:a16="http://schemas.microsoft.com/office/drawing/2014/main" id="{55B6A142-E9F0-8D4F-0E49-57585360A011}"/>
              </a:ext>
            </a:extLst>
          </p:cNvPr>
          <p:cNvSpPr txBox="1"/>
          <p:nvPr/>
        </p:nvSpPr>
        <p:spPr>
          <a:xfrm>
            <a:off x="447089" y="571500"/>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Allow Feedback</a:t>
            </a:r>
          </a:p>
        </p:txBody>
      </p:sp>
      <p:sp>
        <p:nvSpPr>
          <p:cNvPr id="8" name="Freeform 20">
            <a:extLst>
              <a:ext uri="{FF2B5EF4-FFF2-40B4-BE49-F238E27FC236}">
                <a16:creationId xmlns:a16="http://schemas.microsoft.com/office/drawing/2014/main" id="{32591789-4B72-D13F-43E2-6E10B204A9FC}"/>
              </a:ext>
            </a:extLst>
          </p:cNvPr>
          <p:cNvSpPr/>
          <p:nvPr/>
        </p:nvSpPr>
        <p:spPr>
          <a:xfrm rot="5400000">
            <a:off x="13773467" y="3678023"/>
            <a:ext cx="7315200" cy="2477783"/>
          </a:xfrm>
          <a:custGeom>
            <a:avLst/>
            <a:gdLst/>
            <a:ahLst/>
            <a:cxnLst/>
            <a:rect l="l" t="t" r="r" b="b"/>
            <a:pathLst>
              <a:path w="7315200" h="2477783">
                <a:moveTo>
                  <a:pt x="0" y="0"/>
                </a:moveTo>
                <a:lnTo>
                  <a:pt x="7315200" y="0"/>
                </a:lnTo>
                <a:lnTo>
                  <a:pt x="7315200" y="2477784"/>
                </a:lnTo>
                <a:lnTo>
                  <a:pt x="0" y="24777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pic>
        <p:nvPicPr>
          <p:cNvPr id="11" name="Audio 10">
            <a:hlinkClick r:id="" action="ppaction://media"/>
            <a:extLst>
              <a:ext uri="{FF2B5EF4-FFF2-40B4-BE49-F238E27FC236}">
                <a16:creationId xmlns:a16="http://schemas.microsoft.com/office/drawing/2014/main" id="{182C4C11-53B1-E640-D668-33F95DA234CE}"/>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266613" t="-266613" r="-266613" b="-266613"/>
          <a:stretch>
            <a:fillRect/>
          </a:stretch>
        </p:blipFill>
        <p:spPr>
          <a:xfrm>
            <a:off x="15078456" y="7077456"/>
            <a:ext cx="3086100" cy="3086100"/>
          </a:xfrm>
          <a:prstGeom prst="ellipse">
            <a:avLst/>
          </a:prstGeom>
        </p:spPr>
      </p:pic>
      <p:grpSp>
        <p:nvGrpSpPr>
          <p:cNvPr id="9" name="Group 8">
            <a:extLst>
              <a:ext uri="{FF2B5EF4-FFF2-40B4-BE49-F238E27FC236}">
                <a16:creationId xmlns:a16="http://schemas.microsoft.com/office/drawing/2014/main" id="{07A7C2D1-992C-450B-EC0F-52EA933C30EC}"/>
              </a:ext>
            </a:extLst>
          </p:cNvPr>
          <p:cNvGrpSpPr/>
          <p:nvPr/>
        </p:nvGrpSpPr>
        <p:grpSpPr>
          <a:xfrm>
            <a:off x="7008684" y="9258300"/>
            <a:ext cx="4260748" cy="593146"/>
            <a:chOff x="7013764" y="9270533"/>
            <a:chExt cx="4260748" cy="593146"/>
          </a:xfrm>
        </p:grpSpPr>
        <p:sp>
          <p:nvSpPr>
            <p:cNvPr id="10" name="Rectangle 9">
              <a:extLst>
                <a:ext uri="{FF2B5EF4-FFF2-40B4-BE49-F238E27FC236}">
                  <a16:creationId xmlns:a16="http://schemas.microsoft.com/office/drawing/2014/main" id="{E97572A4-AA9B-FD23-672D-47409E417740}"/>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TextBox 17">
              <a:extLst>
                <a:ext uri="{FF2B5EF4-FFF2-40B4-BE49-F238E27FC236}">
                  <a16:creationId xmlns:a16="http://schemas.microsoft.com/office/drawing/2014/main" id="{72D00C99-C06A-7121-A04E-637FF7AF6F81}"/>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3" name="Graphic 12" descr="Badge Copyright with solid fill">
              <a:extLst>
                <a:ext uri="{FF2B5EF4-FFF2-40B4-BE49-F238E27FC236}">
                  <a16:creationId xmlns:a16="http://schemas.microsoft.com/office/drawing/2014/main" id="{601E2045-4DCF-1AF2-0501-8B8A35CCC61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3015506886"/>
      </p:ext>
    </p:extLst>
  </p:cSld>
  <p:clrMapOvr>
    <a:masterClrMapping/>
  </p:clrMapOvr>
  <p:transition spd="slow" advTm="18511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500"/>
                                        <p:tgtEl>
                                          <p:spTgt spid="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Effect transition="in" filter="fade">
                                      <p:cBhvr>
                                        <p:cTn id="24" dur="500"/>
                                        <p:tgtEl>
                                          <p:spTgt spid="4">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fade">
                                      <p:cBhvr>
                                        <p:cTn id="29" dur="500"/>
                                        <p:tgtEl>
                                          <p:spTgt spid="4">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0" end="0"/>
                                            </p:txEl>
                                          </p:spTgt>
                                        </p:tgtEl>
                                        <p:attrNameLst>
                                          <p:attrName>style.visibility</p:attrName>
                                        </p:attrNameLst>
                                      </p:cBhvr>
                                      <p:to>
                                        <p:strVal val="visible"/>
                                      </p:to>
                                    </p:set>
                                    <p:animEffect transition="in" filter="fade">
                                      <p:cBhvr>
                                        <p:cTn id="42" dur="500"/>
                                        <p:tgtEl>
                                          <p:spTgt spid="6">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1" end="1"/>
                                            </p:txEl>
                                          </p:spTgt>
                                        </p:tgtEl>
                                        <p:attrNameLst>
                                          <p:attrName>style.visibility</p:attrName>
                                        </p:attrNameLst>
                                      </p:cBhvr>
                                      <p:to>
                                        <p:strVal val="visible"/>
                                      </p:to>
                                    </p:set>
                                    <p:animEffect transition="in" filter="fade">
                                      <p:cBhvr>
                                        <p:cTn id="4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8" fill="hold" display="0">
                  <p:stCondLst>
                    <p:cond delay="indefinite"/>
                  </p:stCondLst>
                  <p:endCondLst>
                    <p:cond evt="onStopAudio" delay="0">
                      <p:tgtEl>
                        <p:sldTgt/>
                      </p:tgtEl>
                    </p:cond>
                  </p:endCondLst>
                </p:cTn>
                <p:tgtEl>
                  <p:spTgt spid="11"/>
                </p:tgtEl>
              </p:cMediaNode>
            </p:audio>
          </p:childTnLst>
        </p:cTn>
      </p:par>
    </p:tnLst>
    <p:bldLst>
      <p:bldP spid="7" grpId="0" animBg="1"/>
      <p:bldP spid="5" grpId="0" animBg="1"/>
      <p:bldP spid="2" grpId="0"/>
      <p:bldP spid="3" grpId="0"/>
      <p:bldP spid="4" grpId="0" build="p"/>
      <p:bldP spid="6"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65112B1C-1809-F504-F3F7-67DD4FB26D60}"/>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9E78F7C-64FC-F549-75C2-08E98DBB7B2C}"/>
              </a:ext>
            </a:extLst>
          </p:cNvPr>
          <p:cNvSpPr/>
          <p:nvPr/>
        </p:nvSpPr>
        <p:spPr>
          <a:xfrm>
            <a:off x="914400" y="5543338"/>
            <a:ext cx="6629400" cy="645269"/>
          </a:xfrm>
          <a:prstGeom prst="roundRect">
            <a:avLst/>
          </a:prstGeom>
          <a:solidFill>
            <a:srgbClr val="62DA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a:extLst>
              <a:ext uri="{FF2B5EF4-FFF2-40B4-BE49-F238E27FC236}">
                <a16:creationId xmlns:a16="http://schemas.microsoft.com/office/drawing/2014/main" id="{6FAB7CE1-6C73-FC30-2B12-B1D801CF1C83}"/>
              </a:ext>
            </a:extLst>
          </p:cNvPr>
          <p:cNvSpPr txBox="1"/>
          <p:nvPr/>
        </p:nvSpPr>
        <p:spPr>
          <a:xfrm>
            <a:off x="1149704" y="5370062"/>
            <a:ext cx="6965597" cy="755976"/>
          </a:xfrm>
          <a:prstGeom prst="rect">
            <a:avLst/>
          </a:prstGeom>
        </p:spPr>
        <p:txBody>
          <a:bodyPr wrap="square" lIns="0" tIns="0" rIns="0" bIns="0" rtlCol="0" anchor="t">
            <a:spAutoFit/>
          </a:bodyPr>
          <a:lstStyle/>
          <a:p>
            <a:pPr algn="l">
              <a:lnSpc>
                <a:spcPts val="6580"/>
              </a:lnSpc>
            </a:pPr>
            <a:r>
              <a:rPr lang="en-US" sz="3600" dirty="0">
                <a:latin typeface="Alatsi"/>
                <a:ea typeface="Alatsi"/>
                <a:cs typeface="Alatsi"/>
                <a:sym typeface="Alatsi"/>
              </a:rPr>
              <a:t>Disengage and Give Feedback</a:t>
            </a:r>
          </a:p>
        </p:txBody>
      </p:sp>
      <p:sp>
        <p:nvSpPr>
          <p:cNvPr id="4" name="TextBox 4">
            <a:extLst>
              <a:ext uri="{FF2B5EF4-FFF2-40B4-BE49-F238E27FC236}">
                <a16:creationId xmlns:a16="http://schemas.microsoft.com/office/drawing/2014/main" id="{B2D4EC20-5613-380E-04BB-1E69B24D5ACD}"/>
              </a:ext>
            </a:extLst>
          </p:cNvPr>
          <p:cNvSpPr txBox="1"/>
          <p:nvPr/>
        </p:nvSpPr>
        <p:spPr>
          <a:xfrm>
            <a:off x="3200400" y="2400300"/>
            <a:ext cx="14554200" cy="2214068"/>
          </a:xfrm>
          <a:prstGeom prst="rect">
            <a:avLst/>
          </a:prstGeom>
        </p:spPr>
        <p:txBody>
          <a:bodyPr wrap="square" lIns="0" tIns="0" rIns="0" bIns="0" rtlCol="0" anchor="t">
            <a:spAutoFit/>
          </a:bodyPr>
          <a:lstStyle/>
          <a:p>
            <a:pPr marL="571500" indent="-571500">
              <a:lnSpc>
                <a:spcPts val="5125"/>
              </a:lnSpc>
              <a:spcBef>
                <a:spcPts val="1200"/>
              </a:spcBef>
              <a:buFont typeface="Arial" panose="020B0604020202020204" pitchFamily="34" charset="0"/>
              <a:buChar char="•"/>
            </a:pPr>
            <a:r>
              <a:rPr lang="en-US" sz="3200" dirty="0">
                <a:solidFill>
                  <a:srgbClr val="FFFFFF"/>
                </a:solidFill>
                <a:latin typeface="Alatsi"/>
                <a:sym typeface="Alatsi"/>
              </a:rPr>
              <a:t>Discuss communicating breaks BEFORE conflicts</a:t>
            </a:r>
          </a:p>
          <a:p>
            <a:pPr marL="571500" indent="-571500">
              <a:lnSpc>
                <a:spcPts val="5125"/>
              </a:lnSpc>
              <a:spcBef>
                <a:spcPts val="1200"/>
              </a:spcBef>
              <a:buFont typeface="Arial" panose="020B0604020202020204" pitchFamily="34" charset="0"/>
              <a:buChar char="•"/>
            </a:pPr>
            <a:r>
              <a:rPr lang="en-US" sz="3200" dirty="0">
                <a:solidFill>
                  <a:srgbClr val="FFFFFF"/>
                </a:solidFill>
                <a:latin typeface="Alatsi"/>
                <a:sym typeface="Alatsi"/>
              </a:rPr>
              <a:t>The other person IS feeling BIG feelings and is struggling with them</a:t>
            </a:r>
          </a:p>
          <a:p>
            <a:pPr marL="571500" indent="-571500">
              <a:lnSpc>
                <a:spcPts val="5125"/>
              </a:lnSpc>
              <a:spcBef>
                <a:spcPts val="1200"/>
              </a:spcBef>
              <a:buFont typeface="Arial" panose="020B0604020202020204" pitchFamily="34" charset="0"/>
              <a:buChar char="•"/>
            </a:pPr>
            <a:r>
              <a:rPr lang="en-US" sz="3200" dirty="0">
                <a:solidFill>
                  <a:srgbClr val="FFFFFF"/>
                </a:solidFill>
                <a:latin typeface="Alatsi"/>
                <a:sym typeface="Alatsi"/>
              </a:rPr>
              <a:t>Navigating arguments with you will require patience on both sides</a:t>
            </a:r>
          </a:p>
        </p:txBody>
      </p:sp>
      <p:grpSp>
        <p:nvGrpSpPr>
          <p:cNvPr id="17" name="Group 17">
            <a:extLst>
              <a:ext uri="{FF2B5EF4-FFF2-40B4-BE49-F238E27FC236}">
                <a16:creationId xmlns:a16="http://schemas.microsoft.com/office/drawing/2014/main" id="{61A8CD7C-1466-76AA-4985-3F03E6A39533}"/>
              </a:ext>
            </a:extLst>
          </p:cNvPr>
          <p:cNvGrpSpPr/>
          <p:nvPr/>
        </p:nvGrpSpPr>
        <p:grpSpPr>
          <a:xfrm>
            <a:off x="15859155" y="0"/>
            <a:ext cx="1562612" cy="1673225"/>
            <a:chOff x="0" y="0"/>
            <a:chExt cx="2083482" cy="2230967"/>
          </a:xfrm>
          <a:solidFill>
            <a:srgbClr val="7154CB"/>
          </a:solidFill>
        </p:grpSpPr>
        <p:grpSp>
          <p:nvGrpSpPr>
            <p:cNvPr id="18" name="Group 18">
              <a:extLst>
                <a:ext uri="{FF2B5EF4-FFF2-40B4-BE49-F238E27FC236}">
                  <a16:creationId xmlns:a16="http://schemas.microsoft.com/office/drawing/2014/main" id="{C3652360-C06E-8D3A-1E9B-0BE56795AC3F}"/>
                </a:ext>
              </a:extLst>
            </p:cNvPr>
            <p:cNvGrpSpPr/>
            <p:nvPr/>
          </p:nvGrpSpPr>
          <p:grpSpPr>
            <a:xfrm>
              <a:off x="75599" y="0"/>
              <a:ext cx="1932284" cy="2230967"/>
              <a:chOff x="0" y="0"/>
              <a:chExt cx="703982" cy="812800"/>
            </a:xfrm>
            <a:grpFill/>
          </p:grpSpPr>
          <p:sp>
            <p:nvSpPr>
              <p:cNvPr id="19" name="Freeform 19">
                <a:extLst>
                  <a:ext uri="{FF2B5EF4-FFF2-40B4-BE49-F238E27FC236}">
                    <a16:creationId xmlns:a16="http://schemas.microsoft.com/office/drawing/2014/main" id="{1EB5A78D-0C26-A1BD-B717-CDA02D1550AB}"/>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20" name="TextBox 20">
                <a:extLst>
                  <a:ext uri="{FF2B5EF4-FFF2-40B4-BE49-F238E27FC236}">
                    <a16:creationId xmlns:a16="http://schemas.microsoft.com/office/drawing/2014/main" id="{FD982040-7FAE-DC31-1A37-4E7495DFCE2E}"/>
                  </a:ext>
                </a:extLst>
              </p:cNvPr>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21" name="TextBox 21">
              <a:extLst>
                <a:ext uri="{FF2B5EF4-FFF2-40B4-BE49-F238E27FC236}">
                  <a16:creationId xmlns:a16="http://schemas.microsoft.com/office/drawing/2014/main" id="{4E617BC9-79DB-F8CB-2344-05AA643B1974}"/>
                </a:ext>
              </a:extLst>
            </p:cNvPr>
            <p:cNvSpPr txBox="1"/>
            <p:nvPr/>
          </p:nvSpPr>
          <p:spPr>
            <a:xfrm>
              <a:off x="0" y="437582"/>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25</a:t>
              </a:r>
            </a:p>
          </p:txBody>
        </p:sp>
      </p:grpSp>
      <p:sp>
        <p:nvSpPr>
          <p:cNvPr id="25" name="AutoShape 3">
            <a:extLst>
              <a:ext uri="{FF2B5EF4-FFF2-40B4-BE49-F238E27FC236}">
                <a16:creationId xmlns:a16="http://schemas.microsoft.com/office/drawing/2014/main" id="{F44251F3-9B30-03CE-FBCF-388A61869D38}"/>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26" name="AutoShape 5">
            <a:extLst>
              <a:ext uri="{FF2B5EF4-FFF2-40B4-BE49-F238E27FC236}">
                <a16:creationId xmlns:a16="http://schemas.microsoft.com/office/drawing/2014/main" id="{714FC59E-4709-51B1-FCBA-F212B85D9F70}"/>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sp>
        <p:nvSpPr>
          <p:cNvPr id="15" name="TextBox 5">
            <a:extLst>
              <a:ext uri="{FF2B5EF4-FFF2-40B4-BE49-F238E27FC236}">
                <a16:creationId xmlns:a16="http://schemas.microsoft.com/office/drawing/2014/main" id="{2682F9D5-7FEE-15E8-0538-CB82C9103C0E}"/>
              </a:ext>
            </a:extLst>
          </p:cNvPr>
          <p:cNvSpPr txBox="1"/>
          <p:nvPr/>
        </p:nvSpPr>
        <p:spPr>
          <a:xfrm>
            <a:off x="447089" y="588652"/>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Note to Family/Friends</a:t>
            </a:r>
          </a:p>
        </p:txBody>
      </p:sp>
      <p:sp>
        <p:nvSpPr>
          <p:cNvPr id="9" name="Rectangle: Rounded Corners 8">
            <a:extLst>
              <a:ext uri="{FF2B5EF4-FFF2-40B4-BE49-F238E27FC236}">
                <a16:creationId xmlns:a16="http://schemas.microsoft.com/office/drawing/2014/main" id="{26B9A7E6-346E-A78B-8B51-699ACEC88BE0}"/>
              </a:ext>
            </a:extLst>
          </p:cNvPr>
          <p:cNvSpPr/>
          <p:nvPr/>
        </p:nvSpPr>
        <p:spPr>
          <a:xfrm>
            <a:off x="10668000" y="5475849"/>
            <a:ext cx="5791200" cy="645270"/>
          </a:xfrm>
          <a:prstGeom prst="roundRect">
            <a:avLst/>
          </a:prstGeom>
          <a:solidFill>
            <a:srgbClr val="7154C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2">
            <a:extLst>
              <a:ext uri="{FF2B5EF4-FFF2-40B4-BE49-F238E27FC236}">
                <a16:creationId xmlns:a16="http://schemas.microsoft.com/office/drawing/2014/main" id="{074214DD-9024-BF78-188A-11B48EB6159A}"/>
              </a:ext>
            </a:extLst>
          </p:cNvPr>
          <p:cNvSpPr txBox="1"/>
          <p:nvPr/>
        </p:nvSpPr>
        <p:spPr>
          <a:xfrm>
            <a:off x="11306442" y="5319253"/>
            <a:ext cx="5257800" cy="755976"/>
          </a:xfrm>
          <a:prstGeom prst="rect">
            <a:avLst/>
          </a:prstGeom>
        </p:spPr>
        <p:txBody>
          <a:bodyPr wrap="square" lIns="0" tIns="0" rIns="0" bIns="0" rtlCol="0" anchor="t">
            <a:spAutoFit/>
          </a:bodyPr>
          <a:lstStyle/>
          <a:p>
            <a:pPr algn="l">
              <a:lnSpc>
                <a:spcPts val="6580"/>
              </a:lnSpc>
            </a:pPr>
            <a:r>
              <a:rPr lang="en-US" sz="3600" dirty="0">
                <a:latin typeface="Alatsi"/>
                <a:ea typeface="Alatsi"/>
                <a:cs typeface="Alatsi"/>
                <a:sym typeface="Alatsi"/>
              </a:rPr>
              <a:t>Don’t dismiss Feelings</a:t>
            </a:r>
          </a:p>
        </p:txBody>
      </p:sp>
      <p:sp>
        <p:nvSpPr>
          <p:cNvPr id="11" name="TextBox 4">
            <a:extLst>
              <a:ext uri="{FF2B5EF4-FFF2-40B4-BE49-F238E27FC236}">
                <a16:creationId xmlns:a16="http://schemas.microsoft.com/office/drawing/2014/main" id="{6D5FDAD6-EA03-1542-CC60-8658E56A9BFA}"/>
              </a:ext>
            </a:extLst>
          </p:cNvPr>
          <p:cNvSpPr txBox="1"/>
          <p:nvPr/>
        </p:nvSpPr>
        <p:spPr>
          <a:xfrm>
            <a:off x="9519322" y="6420237"/>
            <a:ext cx="7307443" cy="2714205"/>
          </a:xfrm>
          <a:prstGeom prst="rect">
            <a:avLst/>
          </a:prstGeom>
        </p:spPr>
        <p:txBody>
          <a:bodyPr wrap="square" lIns="0" tIns="0" rIns="0" bIns="0" rtlCol="0" anchor="t">
            <a:spAutoFit/>
          </a:bodyPr>
          <a:lstStyle/>
          <a:p>
            <a:pPr marL="571500" indent="-571500">
              <a:lnSpc>
                <a:spcPts val="5125"/>
              </a:lnSpc>
              <a:spcBef>
                <a:spcPts val="1200"/>
              </a:spcBef>
              <a:buFont typeface="Arial" panose="020B0604020202020204" pitchFamily="34" charset="0"/>
              <a:buChar char="•"/>
            </a:pPr>
            <a:r>
              <a:rPr lang="en-US" sz="3200" dirty="0">
                <a:solidFill>
                  <a:srgbClr val="FFFFFF"/>
                </a:solidFill>
                <a:latin typeface="Alatsi"/>
                <a:sym typeface="Alatsi"/>
              </a:rPr>
              <a:t>“You are dysregulated and need to calm down now.”</a:t>
            </a:r>
          </a:p>
          <a:p>
            <a:pPr marL="571500" indent="-571500">
              <a:lnSpc>
                <a:spcPts val="5125"/>
              </a:lnSpc>
              <a:spcBef>
                <a:spcPts val="1200"/>
              </a:spcBef>
              <a:buFont typeface="Arial" panose="020B0604020202020204" pitchFamily="34" charset="0"/>
              <a:buChar char="•"/>
            </a:pPr>
            <a:r>
              <a:rPr lang="en-US" sz="3200" dirty="0">
                <a:solidFill>
                  <a:srgbClr val="FFFFFF"/>
                </a:solidFill>
                <a:latin typeface="Alatsi"/>
                <a:sym typeface="Alatsi"/>
              </a:rPr>
              <a:t>“Why are you overreacting? Go to your room and deal with it.”</a:t>
            </a:r>
          </a:p>
        </p:txBody>
      </p:sp>
      <p:sp>
        <p:nvSpPr>
          <p:cNvPr id="12" name="TextBox 4">
            <a:extLst>
              <a:ext uri="{FF2B5EF4-FFF2-40B4-BE49-F238E27FC236}">
                <a16:creationId xmlns:a16="http://schemas.microsoft.com/office/drawing/2014/main" id="{D78186AA-B546-7AB3-1FAF-607D722501DB}"/>
              </a:ext>
            </a:extLst>
          </p:cNvPr>
          <p:cNvSpPr txBox="1"/>
          <p:nvPr/>
        </p:nvSpPr>
        <p:spPr>
          <a:xfrm>
            <a:off x="769757" y="6504778"/>
            <a:ext cx="7307443" cy="2060179"/>
          </a:xfrm>
          <a:prstGeom prst="rect">
            <a:avLst/>
          </a:prstGeom>
        </p:spPr>
        <p:txBody>
          <a:bodyPr wrap="square" lIns="0" tIns="0" rIns="0" bIns="0" rtlCol="0" anchor="t">
            <a:spAutoFit/>
          </a:bodyPr>
          <a:lstStyle/>
          <a:p>
            <a:pPr marL="571500" indent="-571500">
              <a:lnSpc>
                <a:spcPts val="5125"/>
              </a:lnSpc>
              <a:spcBef>
                <a:spcPts val="1200"/>
              </a:spcBef>
              <a:buFont typeface="Arial" panose="020B0604020202020204" pitchFamily="34" charset="0"/>
              <a:buChar char="•"/>
            </a:pPr>
            <a:r>
              <a:rPr lang="en-US" sz="3200" dirty="0">
                <a:solidFill>
                  <a:srgbClr val="FFFFFF"/>
                </a:solidFill>
                <a:latin typeface="Alatsi"/>
                <a:sym typeface="Alatsi"/>
              </a:rPr>
              <a:t>“Let’s continue to talk after a break.”</a:t>
            </a:r>
          </a:p>
          <a:p>
            <a:pPr marL="571500" indent="-571500">
              <a:lnSpc>
                <a:spcPts val="5125"/>
              </a:lnSpc>
              <a:spcBef>
                <a:spcPts val="1200"/>
              </a:spcBef>
              <a:buFont typeface="Arial" panose="020B0604020202020204" pitchFamily="34" charset="0"/>
              <a:buChar char="•"/>
            </a:pPr>
            <a:r>
              <a:rPr lang="en-US" sz="3200" dirty="0">
                <a:solidFill>
                  <a:srgbClr val="FFFFFF"/>
                </a:solidFill>
                <a:latin typeface="Alatsi"/>
                <a:sym typeface="Alatsi"/>
              </a:rPr>
              <a:t>“I feel hurt how this conversation is going, can we continue later?”</a:t>
            </a:r>
          </a:p>
        </p:txBody>
      </p:sp>
      <p:pic>
        <p:nvPicPr>
          <p:cNvPr id="16" name="Audio 15">
            <a:hlinkClick r:id="" action="ppaction://media"/>
            <a:extLst>
              <a:ext uri="{FF2B5EF4-FFF2-40B4-BE49-F238E27FC236}">
                <a16:creationId xmlns:a16="http://schemas.microsoft.com/office/drawing/2014/main" id="{27A74B30-23C0-94D5-D45D-D851954B8DF5}"/>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66612" t="-266612" r="-266612" b="-266612"/>
          <a:stretch>
            <a:fillRect/>
          </a:stretch>
        </p:blipFill>
        <p:spPr>
          <a:xfrm>
            <a:off x="15078456" y="7077456"/>
            <a:ext cx="3086100" cy="3086100"/>
          </a:xfrm>
          <a:prstGeom prst="ellipse">
            <a:avLst/>
          </a:prstGeom>
        </p:spPr>
      </p:pic>
      <p:grpSp>
        <p:nvGrpSpPr>
          <p:cNvPr id="3" name="Group 2">
            <a:extLst>
              <a:ext uri="{FF2B5EF4-FFF2-40B4-BE49-F238E27FC236}">
                <a16:creationId xmlns:a16="http://schemas.microsoft.com/office/drawing/2014/main" id="{653CDD1E-2A9C-84D8-B2FE-EB6F5BAD0270}"/>
              </a:ext>
            </a:extLst>
          </p:cNvPr>
          <p:cNvGrpSpPr/>
          <p:nvPr/>
        </p:nvGrpSpPr>
        <p:grpSpPr>
          <a:xfrm>
            <a:off x="7008684" y="9258300"/>
            <a:ext cx="4260748" cy="593146"/>
            <a:chOff x="7013764" y="9270533"/>
            <a:chExt cx="4260748" cy="593146"/>
          </a:xfrm>
        </p:grpSpPr>
        <p:sp>
          <p:nvSpPr>
            <p:cNvPr id="6" name="Rectangle 5">
              <a:extLst>
                <a:ext uri="{FF2B5EF4-FFF2-40B4-BE49-F238E27FC236}">
                  <a16:creationId xmlns:a16="http://schemas.microsoft.com/office/drawing/2014/main" id="{E443DEF2-6065-039F-C100-879450B053E2}"/>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TextBox 17">
              <a:extLst>
                <a:ext uri="{FF2B5EF4-FFF2-40B4-BE49-F238E27FC236}">
                  <a16:creationId xmlns:a16="http://schemas.microsoft.com/office/drawing/2014/main" id="{3B0150D8-910A-A5FA-B712-975107EF660C}"/>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8" name="Graphic 7" descr="Badge Copyright with solid fill">
              <a:extLst>
                <a:ext uri="{FF2B5EF4-FFF2-40B4-BE49-F238E27FC236}">
                  <a16:creationId xmlns:a16="http://schemas.microsoft.com/office/drawing/2014/main" id="{0F1ED648-CEA0-457E-89B2-C0D7E24AF59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3157564902"/>
      </p:ext>
    </p:extLst>
  </p:cSld>
  <p:clrMapOvr>
    <a:masterClrMapping/>
  </p:clrMapOvr>
  <p:transition spd="slow" advTm="221732">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500"/>
                                        <p:tgtEl>
                                          <p:spTgt spid="4">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2">
                                            <p:txEl>
                                              <p:pRg st="0" end="0"/>
                                            </p:txEl>
                                          </p:spTgt>
                                        </p:tgtEl>
                                        <p:attrNameLst>
                                          <p:attrName>style.visibility</p:attrName>
                                        </p:attrNameLst>
                                      </p:cBhvr>
                                      <p:to>
                                        <p:strVal val="visible"/>
                                      </p:to>
                                    </p:set>
                                    <p:animEffect transition="in" filter="fade">
                                      <p:cBhvr>
                                        <p:cTn id="34" dur="500"/>
                                        <p:tgtEl>
                                          <p:spTgt spid="12">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2">
                                            <p:txEl>
                                              <p:pRg st="1" end="1"/>
                                            </p:txEl>
                                          </p:spTgt>
                                        </p:tgtEl>
                                        <p:attrNameLst>
                                          <p:attrName>style.visibility</p:attrName>
                                        </p:attrNameLst>
                                      </p:cBhvr>
                                      <p:to>
                                        <p:strVal val="visible"/>
                                      </p:to>
                                    </p:set>
                                    <p:animEffect transition="in" filter="fade">
                                      <p:cBhvr>
                                        <p:cTn id="39" dur="500"/>
                                        <p:tgtEl>
                                          <p:spTgt spid="12">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1">
                                            <p:txEl>
                                              <p:pRg st="0" end="0"/>
                                            </p:txEl>
                                          </p:spTgt>
                                        </p:tgtEl>
                                        <p:attrNameLst>
                                          <p:attrName>style.visibility</p:attrName>
                                        </p:attrNameLst>
                                      </p:cBhvr>
                                      <p:to>
                                        <p:strVal val="visible"/>
                                      </p:to>
                                    </p:set>
                                    <p:animEffect transition="in" filter="fade">
                                      <p:cBhvr>
                                        <p:cTn id="52" dur="500"/>
                                        <p:tgtEl>
                                          <p:spTgt spid="11">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1">
                                            <p:txEl>
                                              <p:pRg st="1" end="1"/>
                                            </p:txEl>
                                          </p:spTgt>
                                        </p:tgtEl>
                                        <p:attrNameLst>
                                          <p:attrName>style.visibility</p:attrName>
                                        </p:attrNameLst>
                                      </p:cBhvr>
                                      <p:to>
                                        <p:strVal val="visible"/>
                                      </p:to>
                                    </p:set>
                                    <p:animEffect transition="in" filter="fade">
                                      <p:cBhvr>
                                        <p:cTn id="57"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8" fill="hold" display="0">
                  <p:stCondLst>
                    <p:cond delay="indefinite"/>
                  </p:stCondLst>
                  <p:endCondLst>
                    <p:cond evt="onStopAudio" delay="0">
                      <p:tgtEl>
                        <p:sldTgt/>
                      </p:tgtEl>
                    </p:cond>
                  </p:endCondLst>
                </p:cTn>
                <p:tgtEl>
                  <p:spTgt spid="16"/>
                </p:tgtEl>
              </p:cMediaNode>
            </p:audio>
          </p:childTnLst>
        </p:cTn>
      </p:par>
    </p:tnLst>
    <p:bldLst>
      <p:bldP spid="5" grpId="0" animBg="1"/>
      <p:bldP spid="2" grpId="0"/>
      <p:bldP spid="4" grpId="0" build="p"/>
      <p:bldP spid="9" grpId="0" animBg="1"/>
      <p:bldP spid="10" grpId="0"/>
      <p:bldP spid="11" grpId="0" build="p"/>
      <p:bldP spid="1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1120711" y="2704732"/>
            <a:ext cx="7530658" cy="755976"/>
          </a:xfrm>
          <a:prstGeom prst="rect">
            <a:avLst/>
          </a:prstGeom>
          <a:noFill/>
        </p:spPr>
        <p:txBody>
          <a:bodyPr lIns="0" tIns="0" rIns="0" bIns="0" rtlCol="0" anchor="t">
            <a:spAutoFit/>
          </a:bodyPr>
          <a:lstStyle/>
          <a:p>
            <a:pPr algn="l">
              <a:lnSpc>
                <a:spcPts val="6580"/>
              </a:lnSpc>
            </a:pPr>
            <a:r>
              <a:rPr lang="en-US" sz="3600" dirty="0">
                <a:solidFill>
                  <a:srgbClr val="FFFFFF"/>
                </a:solidFill>
                <a:latin typeface="Alatsi"/>
                <a:ea typeface="Alatsi"/>
                <a:cs typeface="Alatsi"/>
                <a:sym typeface="Alatsi"/>
              </a:rPr>
              <a:t>Gentle with Yourself</a:t>
            </a:r>
          </a:p>
        </p:txBody>
      </p:sp>
      <p:sp>
        <p:nvSpPr>
          <p:cNvPr id="3" name="TextBox 3"/>
          <p:cNvSpPr txBox="1"/>
          <p:nvPr/>
        </p:nvSpPr>
        <p:spPr>
          <a:xfrm>
            <a:off x="1120711" y="5900834"/>
            <a:ext cx="4390538" cy="755976"/>
          </a:xfrm>
          <a:prstGeom prst="rect">
            <a:avLst/>
          </a:prstGeom>
          <a:noFill/>
        </p:spPr>
        <p:txBody>
          <a:bodyPr wrap="square" lIns="0" tIns="0" rIns="0" bIns="0" rtlCol="0" anchor="t">
            <a:spAutoFit/>
          </a:bodyPr>
          <a:lstStyle/>
          <a:p>
            <a:pPr algn="l">
              <a:lnSpc>
                <a:spcPts val="6580"/>
              </a:lnSpc>
            </a:pPr>
            <a:r>
              <a:rPr lang="en-US" sz="3600" dirty="0">
                <a:solidFill>
                  <a:srgbClr val="FFFFFF"/>
                </a:solidFill>
                <a:latin typeface="Alatsi"/>
                <a:ea typeface="Alatsi"/>
                <a:cs typeface="Alatsi"/>
                <a:sym typeface="Alatsi"/>
              </a:rPr>
              <a:t>Gentle with Others</a:t>
            </a:r>
          </a:p>
        </p:txBody>
      </p:sp>
      <p:sp>
        <p:nvSpPr>
          <p:cNvPr id="4" name="TextBox 4"/>
          <p:cNvSpPr txBox="1"/>
          <p:nvPr/>
        </p:nvSpPr>
        <p:spPr>
          <a:xfrm>
            <a:off x="813279" y="3733476"/>
            <a:ext cx="13740921" cy="1245534"/>
          </a:xfrm>
          <a:prstGeom prst="rect">
            <a:avLst/>
          </a:prstGeom>
          <a:noFill/>
        </p:spPr>
        <p:txBody>
          <a:bodyPr wrap="square" lIns="0" tIns="0" rIns="0" bIns="0" rtlCol="0" anchor="t">
            <a:spAutoFit/>
          </a:bodyPr>
          <a:lstStyle/>
          <a:p>
            <a:pPr marL="457200" indent="-457200" algn="l">
              <a:lnSpc>
                <a:spcPts val="5125"/>
              </a:lnSpc>
              <a:buFont typeface="Arial" panose="020B0604020202020204" pitchFamily="34" charset="0"/>
              <a:buChar char="•"/>
            </a:pPr>
            <a:r>
              <a:rPr lang="en-US" sz="3000" dirty="0">
                <a:solidFill>
                  <a:srgbClr val="4D8BCE"/>
                </a:solidFill>
                <a:latin typeface="Alatsi"/>
                <a:ea typeface="Alatsi"/>
                <a:cs typeface="Alatsi"/>
                <a:sym typeface="Alatsi"/>
              </a:rPr>
              <a:t>Guilt or shame are common </a:t>
            </a:r>
            <a:r>
              <a:rPr lang="en-US" sz="3000" dirty="0">
                <a:solidFill>
                  <a:srgbClr val="FFFFFF"/>
                </a:solidFill>
                <a:latin typeface="Alatsi"/>
                <a:ea typeface="Alatsi"/>
                <a:cs typeface="Alatsi"/>
                <a:sym typeface="Alatsi"/>
              </a:rPr>
              <a:t>when you struggle with emotional regulation</a:t>
            </a:r>
          </a:p>
          <a:p>
            <a:pPr marL="457200" indent="-457200" algn="l">
              <a:lnSpc>
                <a:spcPts val="5125"/>
              </a:lnSpc>
              <a:buFont typeface="Arial" panose="020B0604020202020204" pitchFamily="34" charset="0"/>
              <a:buChar char="•"/>
            </a:pPr>
            <a:r>
              <a:rPr lang="en-US" sz="3000" dirty="0">
                <a:solidFill>
                  <a:srgbClr val="FFFFFF"/>
                </a:solidFill>
                <a:latin typeface="Alatsi"/>
                <a:ea typeface="Alatsi"/>
                <a:cs typeface="Alatsi"/>
                <a:sym typeface="Alatsi"/>
              </a:rPr>
              <a:t>It’s okay because you are here </a:t>
            </a:r>
            <a:r>
              <a:rPr lang="en-US" sz="3000" dirty="0">
                <a:solidFill>
                  <a:srgbClr val="4D8BCE"/>
                </a:solidFill>
                <a:latin typeface="Alatsi"/>
                <a:ea typeface="Alatsi"/>
                <a:cs typeface="Alatsi"/>
                <a:sym typeface="Alatsi"/>
              </a:rPr>
              <a:t>taking steps to take care of yourself</a:t>
            </a:r>
            <a:endParaRPr lang="en-US" sz="3000" dirty="0">
              <a:solidFill>
                <a:srgbClr val="FFFFFF"/>
              </a:solidFill>
              <a:latin typeface="Alatsi"/>
              <a:ea typeface="Alatsi"/>
              <a:cs typeface="Alatsi"/>
              <a:sym typeface="Alatsi"/>
            </a:endParaRPr>
          </a:p>
        </p:txBody>
      </p:sp>
      <p:sp>
        <p:nvSpPr>
          <p:cNvPr id="6" name="TextBox 6"/>
          <p:cNvSpPr txBox="1"/>
          <p:nvPr/>
        </p:nvSpPr>
        <p:spPr>
          <a:xfrm>
            <a:off x="779380" y="6976923"/>
            <a:ext cx="16661437" cy="1899559"/>
          </a:xfrm>
          <a:prstGeom prst="rect">
            <a:avLst/>
          </a:prstGeom>
          <a:noFill/>
        </p:spPr>
        <p:txBody>
          <a:bodyPr wrap="square" lIns="0" tIns="0" rIns="0" bIns="0" rtlCol="0" anchor="t">
            <a:spAutoFit/>
          </a:bodyPr>
          <a:lstStyle/>
          <a:p>
            <a:pPr marL="457200" indent="-457200" algn="l">
              <a:lnSpc>
                <a:spcPts val="5125"/>
              </a:lnSpc>
              <a:buFont typeface="Arial" panose="020B0604020202020204" pitchFamily="34" charset="0"/>
              <a:buChar char="•"/>
            </a:pPr>
            <a:r>
              <a:rPr lang="en-US" sz="3000" dirty="0">
                <a:solidFill>
                  <a:srgbClr val="FFFFFF"/>
                </a:solidFill>
                <a:latin typeface="Alatsi"/>
                <a:ea typeface="Alatsi"/>
                <a:cs typeface="Alatsi"/>
                <a:sym typeface="Alatsi"/>
              </a:rPr>
              <a:t>Remember, they don’t have to understand to </a:t>
            </a:r>
            <a:r>
              <a:rPr lang="en-US" sz="3000" dirty="0">
                <a:solidFill>
                  <a:srgbClr val="4D8BCE"/>
                </a:solidFill>
                <a:latin typeface="Alatsi"/>
                <a:ea typeface="Alatsi"/>
                <a:cs typeface="Alatsi"/>
                <a:sym typeface="Alatsi"/>
              </a:rPr>
              <a:t>accept you and support you.</a:t>
            </a:r>
          </a:p>
          <a:p>
            <a:pPr marL="457200" indent="-457200" algn="l">
              <a:lnSpc>
                <a:spcPts val="5125"/>
              </a:lnSpc>
              <a:buFont typeface="Arial" panose="020B0604020202020204" pitchFamily="34" charset="0"/>
              <a:buChar char="•"/>
            </a:pPr>
            <a:r>
              <a:rPr lang="en-US" sz="3000" dirty="0">
                <a:solidFill>
                  <a:srgbClr val="FFFFFF"/>
                </a:solidFill>
                <a:latin typeface="Alatsi"/>
                <a:ea typeface="Alatsi"/>
                <a:cs typeface="Alatsi"/>
                <a:sym typeface="Alatsi"/>
              </a:rPr>
              <a:t>Even if you don’t mean to hurt others, we are still </a:t>
            </a:r>
            <a:r>
              <a:rPr lang="en-US" sz="3000" dirty="0">
                <a:solidFill>
                  <a:srgbClr val="4D8BCE"/>
                </a:solidFill>
                <a:latin typeface="Alatsi"/>
                <a:ea typeface="Alatsi"/>
                <a:cs typeface="Alatsi"/>
                <a:sym typeface="Alatsi"/>
              </a:rPr>
              <a:t>responsible for our behaviors and words.</a:t>
            </a:r>
          </a:p>
          <a:p>
            <a:pPr marL="457200" indent="-457200" algn="l">
              <a:lnSpc>
                <a:spcPts val="5125"/>
              </a:lnSpc>
              <a:buFont typeface="Arial" panose="020B0604020202020204" pitchFamily="34" charset="0"/>
              <a:buChar char="•"/>
            </a:pPr>
            <a:r>
              <a:rPr lang="en-US" sz="3000" dirty="0">
                <a:solidFill>
                  <a:srgbClr val="FFFFFF"/>
                </a:solidFill>
                <a:latin typeface="Alatsi"/>
                <a:ea typeface="Alatsi"/>
                <a:cs typeface="Alatsi"/>
                <a:sym typeface="Alatsi"/>
              </a:rPr>
              <a:t>Talking to them and discussing what happened is the start of the </a:t>
            </a:r>
            <a:r>
              <a:rPr lang="en-US" sz="3000" dirty="0">
                <a:solidFill>
                  <a:srgbClr val="4D8BCE"/>
                </a:solidFill>
                <a:latin typeface="Alatsi"/>
                <a:ea typeface="Alatsi"/>
                <a:cs typeface="Alatsi"/>
                <a:sym typeface="Alatsi"/>
              </a:rPr>
              <a:t>recovery for them too</a:t>
            </a:r>
          </a:p>
        </p:txBody>
      </p:sp>
      <p:sp>
        <p:nvSpPr>
          <p:cNvPr id="14" name="TextBox 14"/>
          <p:cNvSpPr txBox="1"/>
          <p:nvPr/>
        </p:nvSpPr>
        <p:spPr>
          <a:xfrm>
            <a:off x="599749" y="2705100"/>
            <a:ext cx="4911500" cy="499437"/>
          </a:xfrm>
          <a:prstGeom prst="rect">
            <a:avLst/>
          </a:prstGeom>
          <a:noFill/>
        </p:spPr>
        <p:txBody>
          <a:bodyPr lIns="50800" tIns="50800" rIns="50800" bIns="50800" rtlCol="0" anchor="ctr"/>
          <a:lstStyle/>
          <a:p>
            <a:pPr algn="ctr">
              <a:lnSpc>
                <a:spcPts val="2659"/>
              </a:lnSpc>
            </a:pPr>
            <a:endParaRPr/>
          </a:p>
        </p:txBody>
      </p:sp>
      <p:grpSp>
        <p:nvGrpSpPr>
          <p:cNvPr id="17" name="Group 17"/>
          <p:cNvGrpSpPr/>
          <p:nvPr/>
        </p:nvGrpSpPr>
        <p:grpSpPr>
          <a:xfrm>
            <a:off x="15859155" y="0"/>
            <a:ext cx="1562612" cy="1673225"/>
            <a:chOff x="0" y="0"/>
            <a:chExt cx="2083482" cy="2230967"/>
          </a:xfrm>
          <a:solidFill>
            <a:srgbClr val="4D8BCE"/>
          </a:solidFill>
        </p:grpSpPr>
        <p:grpSp>
          <p:nvGrpSpPr>
            <p:cNvPr id="18" name="Group 18"/>
            <p:cNvGrpSpPr/>
            <p:nvPr/>
          </p:nvGrpSpPr>
          <p:grpSpPr>
            <a:xfrm>
              <a:off x="75599" y="0"/>
              <a:ext cx="1932284" cy="2230967"/>
              <a:chOff x="0" y="0"/>
              <a:chExt cx="703982" cy="812800"/>
            </a:xfrm>
            <a:grpFill/>
          </p:grpSpPr>
          <p:sp>
            <p:nvSpPr>
              <p:cNvPr id="19" name="Freeform 19"/>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20" name="TextBox 20"/>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21" name="TextBox 21"/>
            <p:cNvSpPr txBox="1"/>
            <p:nvPr/>
          </p:nvSpPr>
          <p:spPr>
            <a:xfrm>
              <a:off x="0" y="437582"/>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26</a:t>
              </a:r>
            </a:p>
          </p:txBody>
        </p:sp>
      </p:grpSp>
      <p:sp>
        <p:nvSpPr>
          <p:cNvPr id="22" name="Freeform 22"/>
          <p:cNvSpPr/>
          <p:nvPr/>
        </p:nvSpPr>
        <p:spPr>
          <a:xfrm>
            <a:off x="-3657600" y="-181158"/>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5" name="AutoShape 3">
            <a:extLst>
              <a:ext uri="{FF2B5EF4-FFF2-40B4-BE49-F238E27FC236}">
                <a16:creationId xmlns:a16="http://schemas.microsoft.com/office/drawing/2014/main" id="{8FFA848F-209B-78F6-29A7-3B2815BAD114}"/>
              </a:ext>
            </a:extLst>
          </p:cNvPr>
          <p:cNvSpPr/>
          <p:nvPr/>
        </p:nvSpPr>
        <p:spPr>
          <a:xfrm>
            <a:off x="-236652" y="9672772"/>
            <a:ext cx="7105264" cy="19050"/>
          </a:xfrm>
          <a:prstGeom prst="line">
            <a:avLst/>
          </a:prstGeom>
          <a:ln w="114300" cap="flat">
            <a:solidFill>
              <a:srgbClr val="4D8BCE"/>
            </a:solidFill>
            <a:prstDash val="solid"/>
            <a:headEnd type="none" w="sm" len="sm"/>
            <a:tailEnd type="none" w="sm" len="sm"/>
          </a:ln>
        </p:spPr>
        <p:txBody>
          <a:bodyPr/>
          <a:lstStyle/>
          <a:p>
            <a:endParaRPr lang="en-US"/>
          </a:p>
        </p:txBody>
      </p:sp>
      <p:sp>
        <p:nvSpPr>
          <p:cNvPr id="26" name="AutoShape 5">
            <a:extLst>
              <a:ext uri="{FF2B5EF4-FFF2-40B4-BE49-F238E27FC236}">
                <a16:creationId xmlns:a16="http://schemas.microsoft.com/office/drawing/2014/main" id="{FE68648E-0A88-DF99-61BB-855251F50BF8}"/>
              </a:ext>
            </a:extLst>
          </p:cNvPr>
          <p:cNvSpPr/>
          <p:nvPr/>
        </p:nvSpPr>
        <p:spPr>
          <a:xfrm flipV="1">
            <a:off x="11419664" y="9682297"/>
            <a:ext cx="7734948" cy="9525"/>
          </a:xfrm>
          <a:prstGeom prst="line">
            <a:avLst/>
          </a:prstGeom>
          <a:ln w="114300" cap="flat">
            <a:solidFill>
              <a:srgbClr val="4D8BCE"/>
            </a:solidFill>
            <a:prstDash val="solid"/>
            <a:headEnd type="none" w="sm" len="sm"/>
            <a:tailEnd type="none" w="sm" len="sm"/>
          </a:ln>
        </p:spPr>
        <p:txBody>
          <a:bodyPr/>
          <a:lstStyle/>
          <a:p>
            <a:endParaRPr lang="en-US"/>
          </a:p>
        </p:txBody>
      </p:sp>
      <p:sp>
        <p:nvSpPr>
          <p:cNvPr id="15" name="TextBox 5">
            <a:extLst>
              <a:ext uri="{FF2B5EF4-FFF2-40B4-BE49-F238E27FC236}">
                <a16:creationId xmlns:a16="http://schemas.microsoft.com/office/drawing/2014/main" id="{0DDB6AB6-85B6-1216-4CFF-86F4EB167E97}"/>
              </a:ext>
            </a:extLst>
          </p:cNvPr>
          <p:cNvSpPr txBox="1"/>
          <p:nvPr/>
        </p:nvSpPr>
        <p:spPr>
          <a:xfrm>
            <a:off x="690425" y="548698"/>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Recovery Communication</a:t>
            </a:r>
          </a:p>
        </p:txBody>
      </p:sp>
      <p:pic>
        <p:nvPicPr>
          <p:cNvPr id="23" name="Picture 22" descr="A person holding another person's head&#10;&#10;Description automatically generated">
            <a:extLst>
              <a:ext uri="{FF2B5EF4-FFF2-40B4-BE49-F238E27FC236}">
                <a16:creationId xmlns:a16="http://schemas.microsoft.com/office/drawing/2014/main" id="{0EDFFF4C-ECF0-D8FA-172D-98914607E30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rcRect l="24602" t="17227" r="27475" b="13571"/>
          <a:stretch/>
        </p:blipFill>
        <p:spPr>
          <a:xfrm>
            <a:off x="13571241" y="2992249"/>
            <a:ext cx="4390538" cy="4237080"/>
          </a:xfrm>
          <a:prstGeom prst="ellipse">
            <a:avLst/>
          </a:prstGeom>
        </p:spPr>
      </p:pic>
      <p:pic>
        <p:nvPicPr>
          <p:cNvPr id="8" name="Audio 7">
            <a:hlinkClick r:id="" action="ppaction://media"/>
            <a:extLst>
              <a:ext uri="{FF2B5EF4-FFF2-40B4-BE49-F238E27FC236}">
                <a16:creationId xmlns:a16="http://schemas.microsoft.com/office/drawing/2014/main" id="{0F8C9DEA-C91B-7E3A-13C3-72C8D77751AB}"/>
              </a:ext>
            </a:extLst>
          </p:cNvPr>
          <p:cNvPicPr>
            <a:picLocks noChangeAspect="1"/>
          </p:cNvPicPr>
          <p:nvPr>
            <a:audioFile r:link="rId3"/>
            <p:extLst>
              <p:ext uri="{DAA4B4D4-6D71-4841-9C94-3DE7FCFB9230}">
                <p14:media xmlns:p14="http://schemas.microsoft.com/office/powerpoint/2010/main" r:embed="rId2"/>
              </p:ext>
            </p:extLst>
          </p:nvPr>
        </p:nvPicPr>
        <p:blipFill>
          <a:blip r:embed="rId10"/>
          <a:srcRect l="-266613" t="-266613" r="-266613" b="-266613"/>
          <a:stretch>
            <a:fillRect/>
          </a:stretch>
        </p:blipFill>
        <p:spPr>
          <a:xfrm>
            <a:off x="15078456" y="7077456"/>
            <a:ext cx="3086100" cy="3086100"/>
          </a:xfrm>
          <a:prstGeom prst="ellipse">
            <a:avLst/>
          </a:prstGeom>
        </p:spPr>
      </p:pic>
      <p:grpSp>
        <p:nvGrpSpPr>
          <p:cNvPr id="5" name="Group 4">
            <a:extLst>
              <a:ext uri="{FF2B5EF4-FFF2-40B4-BE49-F238E27FC236}">
                <a16:creationId xmlns:a16="http://schemas.microsoft.com/office/drawing/2014/main" id="{B0CE595B-5009-E2EB-B603-CE3F519EA0CF}"/>
              </a:ext>
            </a:extLst>
          </p:cNvPr>
          <p:cNvGrpSpPr/>
          <p:nvPr/>
        </p:nvGrpSpPr>
        <p:grpSpPr>
          <a:xfrm>
            <a:off x="7008684" y="9258300"/>
            <a:ext cx="4260748" cy="593146"/>
            <a:chOff x="7013764" y="9270533"/>
            <a:chExt cx="4260748" cy="593146"/>
          </a:xfrm>
        </p:grpSpPr>
        <p:sp>
          <p:nvSpPr>
            <p:cNvPr id="7" name="Rectangle 6">
              <a:extLst>
                <a:ext uri="{FF2B5EF4-FFF2-40B4-BE49-F238E27FC236}">
                  <a16:creationId xmlns:a16="http://schemas.microsoft.com/office/drawing/2014/main" id="{EB12F290-8398-D364-BBEB-E27984340F93}"/>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TextBox 17">
              <a:extLst>
                <a:ext uri="{FF2B5EF4-FFF2-40B4-BE49-F238E27FC236}">
                  <a16:creationId xmlns:a16="http://schemas.microsoft.com/office/drawing/2014/main" id="{408ED568-9481-13B0-7D6D-A6D4FF9CCB5D}"/>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0" name="Graphic 9" descr="Badge Copyright with solid fill">
              <a:extLst>
                <a:ext uri="{FF2B5EF4-FFF2-40B4-BE49-F238E27FC236}">
                  <a16:creationId xmlns:a16="http://schemas.microsoft.com/office/drawing/2014/main" id="{39F26E56-446B-F63B-6852-DEDEB98394D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163719">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Effect transition="in" filter="fade">
                                      <p:cBhvr>
                                        <p:cTn id="31" dur="500"/>
                                        <p:tgtEl>
                                          <p:spTgt spid="6">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txEl>
                                              <p:pRg st="1" end="1"/>
                                            </p:txEl>
                                          </p:spTgt>
                                        </p:tgtEl>
                                        <p:attrNameLst>
                                          <p:attrName>style.visibility</p:attrName>
                                        </p:attrNameLst>
                                      </p:cBhvr>
                                      <p:to>
                                        <p:strVal val="visible"/>
                                      </p:to>
                                    </p:set>
                                    <p:animEffect transition="in" filter="fade">
                                      <p:cBhvr>
                                        <p:cTn id="36" dur="500"/>
                                        <p:tgtEl>
                                          <p:spTgt spid="6">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txEl>
                                              <p:pRg st="2" end="2"/>
                                            </p:txEl>
                                          </p:spTgt>
                                        </p:tgtEl>
                                        <p:attrNameLst>
                                          <p:attrName>style.visibility</p:attrName>
                                        </p:attrNameLst>
                                      </p:cBhvr>
                                      <p:to>
                                        <p:strVal val="visible"/>
                                      </p:to>
                                    </p:set>
                                    <p:animEffect transition="in" filter="fade">
                                      <p:cBhvr>
                                        <p:cTn id="41"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2" fill="hold" display="0">
                  <p:stCondLst>
                    <p:cond delay="indefinite"/>
                  </p:stCondLst>
                  <p:endCondLst>
                    <p:cond evt="onStopAudio" delay="0">
                      <p:tgtEl>
                        <p:sldTgt/>
                      </p:tgtEl>
                    </p:cond>
                  </p:endCondLst>
                </p:cTn>
                <p:tgtEl>
                  <p:spTgt spid="8"/>
                </p:tgtEl>
              </p:cMediaNode>
            </p:audio>
          </p:childTnLst>
        </p:cTn>
      </p:par>
    </p:tnLst>
    <p:bldLst>
      <p:bldP spid="2" grpId="0"/>
      <p:bldP spid="3" grpId="0"/>
      <p:bldP spid="4" grpId="0" build="p"/>
      <p:bldP spid="6"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5CB54674-674A-3B71-8983-1988EE72978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658280B-DB1E-6672-EC5F-3C20C6C85EA5}"/>
              </a:ext>
            </a:extLst>
          </p:cNvPr>
          <p:cNvGrpSpPr/>
          <p:nvPr/>
        </p:nvGrpSpPr>
        <p:grpSpPr>
          <a:xfrm>
            <a:off x="1518476" y="3077986"/>
            <a:ext cx="516960" cy="516960"/>
            <a:chOff x="0" y="0"/>
            <a:chExt cx="812800" cy="812800"/>
          </a:xfrm>
          <a:solidFill>
            <a:srgbClr val="62DA60"/>
          </a:solidFill>
        </p:grpSpPr>
        <p:sp>
          <p:nvSpPr>
            <p:cNvPr id="3" name="Freeform 3">
              <a:extLst>
                <a:ext uri="{FF2B5EF4-FFF2-40B4-BE49-F238E27FC236}">
                  <a16:creationId xmlns:a16="http://schemas.microsoft.com/office/drawing/2014/main" id="{7D85D2E8-F0A3-112F-FADF-FF8D91FE854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a:solidFill>
                <a:srgbClr val="62DA60"/>
              </a:solidFill>
            </a:ln>
          </p:spPr>
          <p:txBody>
            <a:bodyPr/>
            <a:lstStyle/>
            <a:p>
              <a:endParaRPr lang="en-US"/>
            </a:p>
          </p:txBody>
        </p:sp>
        <p:sp>
          <p:nvSpPr>
            <p:cNvPr id="4" name="TextBox 4">
              <a:extLst>
                <a:ext uri="{FF2B5EF4-FFF2-40B4-BE49-F238E27FC236}">
                  <a16:creationId xmlns:a16="http://schemas.microsoft.com/office/drawing/2014/main" id="{EA84078A-B987-D3D5-15CC-226528CB9A9C}"/>
                </a:ext>
              </a:extLst>
            </p:cNvPr>
            <p:cNvSpPr txBox="1"/>
            <p:nvPr/>
          </p:nvSpPr>
          <p:spPr>
            <a:xfrm>
              <a:off x="76200" y="38100"/>
              <a:ext cx="660400" cy="698500"/>
            </a:xfrm>
            <a:prstGeom prst="rect">
              <a:avLst/>
            </a:prstGeom>
            <a:noFill/>
            <a:ln>
              <a:noFill/>
            </a:ln>
          </p:spPr>
          <p:txBody>
            <a:bodyPr lIns="50800" tIns="50800" rIns="50800" bIns="50800" rtlCol="0" anchor="ctr"/>
            <a:lstStyle/>
            <a:p>
              <a:pPr algn="ctr">
                <a:lnSpc>
                  <a:spcPts val="2659"/>
                </a:lnSpc>
              </a:pPr>
              <a:endParaRPr dirty="0"/>
            </a:p>
          </p:txBody>
        </p:sp>
      </p:grpSp>
      <p:sp>
        <p:nvSpPr>
          <p:cNvPr id="5" name="TextBox 5">
            <a:extLst>
              <a:ext uri="{FF2B5EF4-FFF2-40B4-BE49-F238E27FC236}">
                <a16:creationId xmlns:a16="http://schemas.microsoft.com/office/drawing/2014/main" id="{B37ABFEF-F8A3-D93D-78DD-6406F0AD37AB}"/>
              </a:ext>
            </a:extLst>
          </p:cNvPr>
          <p:cNvSpPr txBox="1"/>
          <p:nvPr/>
        </p:nvSpPr>
        <p:spPr>
          <a:xfrm>
            <a:off x="381000" y="738828"/>
            <a:ext cx="16907143" cy="1366721"/>
          </a:xfrm>
          <a:prstGeom prst="rect">
            <a:avLst/>
          </a:prstGeom>
        </p:spPr>
        <p:txBody>
          <a:bodyPr wrap="square" lIns="0" tIns="0" rIns="0" bIns="0" rtlCol="0" anchor="t">
            <a:spAutoFit/>
          </a:bodyPr>
          <a:lstStyle/>
          <a:p>
            <a:pPr algn="ctr">
              <a:lnSpc>
                <a:spcPts val="11899"/>
              </a:lnSpc>
            </a:pPr>
            <a:r>
              <a:rPr lang="en-US" sz="6600" dirty="0">
                <a:solidFill>
                  <a:srgbClr val="FFFFFF"/>
                </a:solidFill>
                <a:latin typeface="Alatsi"/>
                <a:ea typeface="Alatsi"/>
                <a:cs typeface="Alatsi"/>
                <a:sym typeface="Alatsi"/>
              </a:rPr>
              <a:t>Mindfulness and Journaling</a:t>
            </a:r>
          </a:p>
        </p:txBody>
      </p:sp>
      <p:sp>
        <p:nvSpPr>
          <p:cNvPr id="6" name="TextBox 6">
            <a:extLst>
              <a:ext uri="{FF2B5EF4-FFF2-40B4-BE49-F238E27FC236}">
                <a16:creationId xmlns:a16="http://schemas.microsoft.com/office/drawing/2014/main" id="{11BEEC44-274A-67E0-6EDD-B673A64BDF0C}"/>
              </a:ext>
            </a:extLst>
          </p:cNvPr>
          <p:cNvSpPr txBox="1"/>
          <p:nvPr/>
        </p:nvSpPr>
        <p:spPr>
          <a:xfrm>
            <a:off x="2411959" y="2938956"/>
            <a:ext cx="7530658" cy="795020"/>
          </a:xfrm>
          <a:prstGeom prst="rect">
            <a:avLst/>
          </a:prstGeom>
        </p:spPr>
        <p:txBody>
          <a:bodyPr lIns="0" tIns="0" rIns="0" bIns="0" rtlCol="0" anchor="t">
            <a:spAutoFit/>
          </a:bodyPr>
          <a:lstStyle/>
          <a:p>
            <a:pPr algn="l">
              <a:lnSpc>
                <a:spcPts val="6580"/>
              </a:lnSpc>
            </a:pPr>
            <a:r>
              <a:rPr lang="en-US" sz="4000" dirty="0">
                <a:solidFill>
                  <a:srgbClr val="62DA60"/>
                </a:solidFill>
                <a:latin typeface="Alatsi"/>
                <a:ea typeface="Alatsi"/>
                <a:cs typeface="Alatsi"/>
                <a:sym typeface="Alatsi"/>
              </a:rPr>
              <a:t>Mindfulness</a:t>
            </a:r>
          </a:p>
        </p:txBody>
      </p:sp>
      <p:sp>
        <p:nvSpPr>
          <p:cNvPr id="7" name="TextBox 7">
            <a:extLst>
              <a:ext uri="{FF2B5EF4-FFF2-40B4-BE49-F238E27FC236}">
                <a16:creationId xmlns:a16="http://schemas.microsoft.com/office/drawing/2014/main" id="{5359E79A-3AB8-02DC-BE02-31FCB7174C03}"/>
              </a:ext>
            </a:extLst>
          </p:cNvPr>
          <p:cNvSpPr txBox="1"/>
          <p:nvPr/>
        </p:nvSpPr>
        <p:spPr>
          <a:xfrm>
            <a:off x="2411959" y="5767083"/>
            <a:ext cx="7530658" cy="795020"/>
          </a:xfrm>
          <a:prstGeom prst="rect">
            <a:avLst/>
          </a:prstGeom>
        </p:spPr>
        <p:txBody>
          <a:bodyPr lIns="0" tIns="0" rIns="0" bIns="0" rtlCol="0" anchor="t">
            <a:spAutoFit/>
          </a:bodyPr>
          <a:lstStyle/>
          <a:p>
            <a:pPr algn="l">
              <a:lnSpc>
                <a:spcPts val="6580"/>
              </a:lnSpc>
            </a:pPr>
            <a:r>
              <a:rPr lang="en-US" sz="4000" dirty="0">
                <a:solidFill>
                  <a:srgbClr val="4D8BCE"/>
                </a:solidFill>
                <a:latin typeface="Alatsi"/>
                <a:ea typeface="Alatsi"/>
                <a:cs typeface="Alatsi"/>
                <a:sym typeface="Alatsi"/>
              </a:rPr>
              <a:t>Journaling</a:t>
            </a:r>
          </a:p>
        </p:txBody>
      </p:sp>
      <p:sp>
        <p:nvSpPr>
          <p:cNvPr id="8" name="TextBox 8">
            <a:extLst>
              <a:ext uri="{FF2B5EF4-FFF2-40B4-BE49-F238E27FC236}">
                <a16:creationId xmlns:a16="http://schemas.microsoft.com/office/drawing/2014/main" id="{ECE53EA2-2202-1125-6226-DD271A0D7C80}"/>
              </a:ext>
            </a:extLst>
          </p:cNvPr>
          <p:cNvSpPr txBox="1"/>
          <p:nvPr/>
        </p:nvSpPr>
        <p:spPr>
          <a:xfrm>
            <a:off x="2411959" y="3859959"/>
            <a:ext cx="7265441" cy="1252266"/>
          </a:xfrm>
          <a:prstGeom prst="rect">
            <a:avLst/>
          </a:prstGeom>
        </p:spPr>
        <p:txBody>
          <a:bodyPr wrap="square" lIns="0" tIns="0" rIns="0" bIns="0" rtlCol="0" anchor="t">
            <a:spAutoFit/>
          </a:bodyPr>
          <a:lstStyle/>
          <a:p>
            <a:pPr algn="l">
              <a:lnSpc>
                <a:spcPts val="5125"/>
              </a:lnSpc>
            </a:pPr>
            <a:r>
              <a:rPr lang="en-US" sz="3200" dirty="0">
                <a:solidFill>
                  <a:srgbClr val="FFFFFF"/>
                </a:solidFill>
                <a:latin typeface="Alatsi"/>
                <a:ea typeface="Alatsi"/>
                <a:cs typeface="Alatsi"/>
                <a:sym typeface="Alatsi"/>
              </a:rPr>
              <a:t>Focusing on what you are feeling and doing in the moment. </a:t>
            </a:r>
            <a:endParaRPr lang="en-US" sz="3200" dirty="0">
              <a:solidFill>
                <a:schemeClr val="bg1"/>
              </a:solidFill>
              <a:latin typeface="Alatsi"/>
              <a:ea typeface="Alatsi"/>
              <a:cs typeface="Alatsi"/>
              <a:sym typeface="Alatsi"/>
            </a:endParaRPr>
          </a:p>
        </p:txBody>
      </p:sp>
      <p:sp>
        <p:nvSpPr>
          <p:cNvPr id="10" name="TextBox 10">
            <a:extLst>
              <a:ext uri="{FF2B5EF4-FFF2-40B4-BE49-F238E27FC236}">
                <a16:creationId xmlns:a16="http://schemas.microsoft.com/office/drawing/2014/main" id="{AC0421FA-64EB-A0BD-4891-0B2C807038AF}"/>
              </a:ext>
            </a:extLst>
          </p:cNvPr>
          <p:cNvSpPr txBox="1"/>
          <p:nvPr/>
        </p:nvSpPr>
        <p:spPr>
          <a:xfrm>
            <a:off x="2411959" y="6685928"/>
            <a:ext cx="6884441" cy="1252266"/>
          </a:xfrm>
          <a:prstGeom prst="rect">
            <a:avLst/>
          </a:prstGeom>
        </p:spPr>
        <p:txBody>
          <a:bodyPr wrap="square" lIns="0" tIns="0" rIns="0" bIns="0" rtlCol="0" anchor="t">
            <a:spAutoFit/>
          </a:bodyPr>
          <a:lstStyle/>
          <a:p>
            <a:pPr>
              <a:lnSpc>
                <a:spcPts val="5125"/>
              </a:lnSpc>
            </a:pPr>
            <a:r>
              <a:rPr lang="en-US" sz="3200" dirty="0">
                <a:solidFill>
                  <a:srgbClr val="FFFFFF"/>
                </a:solidFill>
                <a:latin typeface="Alatsi"/>
                <a:ea typeface="Alatsi"/>
                <a:cs typeface="Alatsi"/>
                <a:sym typeface="Alatsi"/>
              </a:rPr>
              <a:t>Keeping track of your moods, triggers, health, and emotions</a:t>
            </a:r>
            <a:endParaRPr lang="en-US" sz="3200" dirty="0">
              <a:solidFill>
                <a:schemeClr val="bg1"/>
              </a:solidFill>
              <a:latin typeface="Alatsi"/>
              <a:ea typeface="Alatsi"/>
              <a:cs typeface="Alatsi"/>
              <a:sym typeface="Alatsi"/>
            </a:endParaRPr>
          </a:p>
        </p:txBody>
      </p:sp>
      <p:grpSp>
        <p:nvGrpSpPr>
          <p:cNvPr id="11" name="Group 11">
            <a:extLst>
              <a:ext uri="{FF2B5EF4-FFF2-40B4-BE49-F238E27FC236}">
                <a16:creationId xmlns:a16="http://schemas.microsoft.com/office/drawing/2014/main" id="{59EAC7EA-2311-4231-9B99-78251E774F8A}"/>
              </a:ext>
            </a:extLst>
          </p:cNvPr>
          <p:cNvGrpSpPr/>
          <p:nvPr/>
        </p:nvGrpSpPr>
        <p:grpSpPr>
          <a:xfrm>
            <a:off x="1547891" y="5996601"/>
            <a:ext cx="516960" cy="516960"/>
            <a:chOff x="0" y="0"/>
            <a:chExt cx="812800" cy="812800"/>
          </a:xfrm>
          <a:solidFill>
            <a:srgbClr val="4D8BCE"/>
          </a:solidFill>
        </p:grpSpPr>
        <p:sp>
          <p:nvSpPr>
            <p:cNvPr id="12" name="Freeform 12">
              <a:extLst>
                <a:ext uri="{FF2B5EF4-FFF2-40B4-BE49-F238E27FC236}">
                  <a16:creationId xmlns:a16="http://schemas.microsoft.com/office/drawing/2014/main" id="{6386EF8F-3A7D-27A4-1C46-53B20D1DB52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txBody>
            <a:bodyPr/>
            <a:lstStyle/>
            <a:p>
              <a:endParaRPr lang="en-US"/>
            </a:p>
          </p:txBody>
        </p:sp>
        <p:sp>
          <p:nvSpPr>
            <p:cNvPr id="13" name="TextBox 13">
              <a:extLst>
                <a:ext uri="{FF2B5EF4-FFF2-40B4-BE49-F238E27FC236}">
                  <a16:creationId xmlns:a16="http://schemas.microsoft.com/office/drawing/2014/main" id="{203197F6-FB99-980D-5737-FE95AE413706}"/>
                </a:ext>
              </a:extLst>
            </p:cNvPr>
            <p:cNvSpPr txBox="1"/>
            <p:nvPr/>
          </p:nvSpPr>
          <p:spPr>
            <a:xfrm>
              <a:off x="76200" y="38100"/>
              <a:ext cx="660400" cy="698500"/>
            </a:xfrm>
            <a:prstGeom prst="rect">
              <a:avLst/>
            </a:prstGeom>
            <a:noFill/>
          </p:spPr>
          <p:txBody>
            <a:bodyPr lIns="50800" tIns="50800" rIns="50800" bIns="50800" rtlCol="0" anchor="ctr"/>
            <a:lstStyle/>
            <a:p>
              <a:pPr algn="ctr">
                <a:lnSpc>
                  <a:spcPts val="2659"/>
                </a:lnSpc>
              </a:pPr>
              <a:endParaRPr/>
            </a:p>
          </p:txBody>
        </p:sp>
      </p:grpSp>
      <p:grpSp>
        <p:nvGrpSpPr>
          <p:cNvPr id="14" name="Group 14">
            <a:extLst>
              <a:ext uri="{FF2B5EF4-FFF2-40B4-BE49-F238E27FC236}">
                <a16:creationId xmlns:a16="http://schemas.microsoft.com/office/drawing/2014/main" id="{A1FDB9B2-2998-976C-7F18-D3E7A87C8022}"/>
              </a:ext>
            </a:extLst>
          </p:cNvPr>
          <p:cNvGrpSpPr/>
          <p:nvPr/>
        </p:nvGrpSpPr>
        <p:grpSpPr>
          <a:xfrm>
            <a:off x="15859155" y="0"/>
            <a:ext cx="1562612" cy="1673225"/>
            <a:chOff x="0" y="0"/>
            <a:chExt cx="2083482" cy="2230967"/>
          </a:xfrm>
          <a:solidFill>
            <a:srgbClr val="62DA60"/>
          </a:solidFill>
        </p:grpSpPr>
        <p:grpSp>
          <p:nvGrpSpPr>
            <p:cNvPr id="15" name="Group 15">
              <a:extLst>
                <a:ext uri="{FF2B5EF4-FFF2-40B4-BE49-F238E27FC236}">
                  <a16:creationId xmlns:a16="http://schemas.microsoft.com/office/drawing/2014/main" id="{5AD57691-B86F-9E47-8A28-F750C614ACFB}"/>
                </a:ext>
              </a:extLst>
            </p:cNvPr>
            <p:cNvGrpSpPr/>
            <p:nvPr/>
          </p:nvGrpSpPr>
          <p:grpSpPr>
            <a:xfrm>
              <a:off x="75599" y="0"/>
              <a:ext cx="1932284" cy="2230967"/>
              <a:chOff x="0" y="0"/>
              <a:chExt cx="703982" cy="812800"/>
            </a:xfrm>
            <a:grpFill/>
          </p:grpSpPr>
          <p:sp>
            <p:nvSpPr>
              <p:cNvPr id="16" name="Freeform 16">
                <a:extLst>
                  <a:ext uri="{FF2B5EF4-FFF2-40B4-BE49-F238E27FC236}">
                    <a16:creationId xmlns:a16="http://schemas.microsoft.com/office/drawing/2014/main" id="{9AEFC419-6D8B-E440-C44B-D02B07F0B2C2}"/>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17" name="TextBox 17">
                <a:extLst>
                  <a:ext uri="{FF2B5EF4-FFF2-40B4-BE49-F238E27FC236}">
                    <a16:creationId xmlns:a16="http://schemas.microsoft.com/office/drawing/2014/main" id="{D0D2A82B-1C98-F185-FAFD-D8865735F1F1}"/>
                  </a:ext>
                </a:extLst>
              </p:cNvPr>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18" name="TextBox 18">
              <a:extLst>
                <a:ext uri="{FF2B5EF4-FFF2-40B4-BE49-F238E27FC236}">
                  <a16:creationId xmlns:a16="http://schemas.microsoft.com/office/drawing/2014/main" id="{665D6E63-FF35-2FB4-1959-5FA3D65D9212}"/>
                </a:ext>
              </a:extLst>
            </p:cNvPr>
            <p:cNvSpPr txBox="1"/>
            <p:nvPr/>
          </p:nvSpPr>
          <p:spPr>
            <a:xfrm>
              <a:off x="0" y="437582"/>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27</a:t>
              </a:r>
            </a:p>
          </p:txBody>
        </p:sp>
      </p:grpSp>
      <p:sp>
        <p:nvSpPr>
          <p:cNvPr id="24" name="AutoShape 3">
            <a:extLst>
              <a:ext uri="{FF2B5EF4-FFF2-40B4-BE49-F238E27FC236}">
                <a16:creationId xmlns:a16="http://schemas.microsoft.com/office/drawing/2014/main" id="{E712195C-6F2C-2493-D3B5-15CE70E716D6}"/>
              </a:ext>
            </a:extLst>
          </p:cNvPr>
          <p:cNvSpPr/>
          <p:nvPr/>
        </p:nvSpPr>
        <p:spPr>
          <a:xfrm>
            <a:off x="-236652" y="9672772"/>
            <a:ext cx="7105264" cy="19050"/>
          </a:xfrm>
          <a:prstGeom prst="line">
            <a:avLst/>
          </a:prstGeom>
          <a:ln w="114300" cap="flat">
            <a:solidFill>
              <a:srgbClr val="4D8BCE"/>
            </a:solidFill>
            <a:prstDash val="solid"/>
            <a:headEnd type="none" w="sm" len="sm"/>
            <a:tailEnd type="none" w="sm" len="sm"/>
          </a:ln>
        </p:spPr>
        <p:txBody>
          <a:bodyPr/>
          <a:lstStyle/>
          <a:p>
            <a:endParaRPr lang="en-US"/>
          </a:p>
        </p:txBody>
      </p:sp>
      <p:sp>
        <p:nvSpPr>
          <p:cNvPr id="25" name="AutoShape 5">
            <a:extLst>
              <a:ext uri="{FF2B5EF4-FFF2-40B4-BE49-F238E27FC236}">
                <a16:creationId xmlns:a16="http://schemas.microsoft.com/office/drawing/2014/main" id="{E98026C9-869C-A5AA-F8ED-5F215E025588}"/>
              </a:ext>
            </a:extLst>
          </p:cNvPr>
          <p:cNvSpPr/>
          <p:nvPr/>
        </p:nvSpPr>
        <p:spPr>
          <a:xfrm flipV="1">
            <a:off x="11419664" y="9682297"/>
            <a:ext cx="7734948" cy="9525"/>
          </a:xfrm>
          <a:prstGeom prst="line">
            <a:avLst/>
          </a:prstGeom>
          <a:ln w="114300" cap="flat">
            <a:solidFill>
              <a:srgbClr val="4D8BCE"/>
            </a:solidFill>
            <a:prstDash val="solid"/>
            <a:headEnd type="none" w="sm" len="sm"/>
            <a:tailEnd type="none" w="sm" len="sm"/>
          </a:ln>
        </p:spPr>
        <p:txBody>
          <a:bodyPr/>
          <a:lstStyle/>
          <a:p>
            <a:endParaRPr lang="en-US"/>
          </a:p>
        </p:txBody>
      </p:sp>
      <p:sp>
        <p:nvSpPr>
          <p:cNvPr id="9" name="Rectangle: Rounded Corners 8">
            <a:extLst>
              <a:ext uri="{FF2B5EF4-FFF2-40B4-BE49-F238E27FC236}">
                <a16:creationId xmlns:a16="http://schemas.microsoft.com/office/drawing/2014/main" id="{B62FDB5B-8D23-B262-53D4-4ADF29AF0954}"/>
              </a:ext>
            </a:extLst>
          </p:cNvPr>
          <p:cNvSpPr/>
          <p:nvPr/>
        </p:nvSpPr>
        <p:spPr>
          <a:xfrm>
            <a:off x="10156327" y="2872701"/>
            <a:ext cx="7265440" cy="2894382"/>
          </a:xfrm>
          <a:prstGeom prst="roundRect">
            <a:avLst/>
          </a:prstGeom>
          <a:solidFill>
            <a:srgbClr val="4D8B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8">
            <a:extLst>
              <a:ext uri="{FF2B5EF4-FFF2-40B4-BE49-F238E27FC236}">
                <a16:creationId xmlns:a16="http://schemas.microsoft.com/office/drawing/2014/main" id="{736E1817-341F-9F39-F386-E39AB03D8BCA}"/>
              </a:ext>
            </a:extLst>
          </p:cNvPr>
          <p:cNvSpPr txBox="1"/>
          <p:nvPr/>
        </p:nvSpPr>
        <p:spPr>
          <a:xfrm>
            <a:off x="10421544" y="3025170"/>
            <a:ext cx="7084862" cy="2560316"/>
          </a:xfrm>
          <a:prstGeom prst="rect">
            <a:avLst/>
          </a:prstGeom>
        </p:spPr>
        <p:txBody>
          <a:bodyPr wrap="square" lIns="0" tIns="0" rIns="0" bIns="0" rtlCol="0" anchor="t">
            <a:spAutoFit/>
          </a:bodyPr>
          <a:lstStyle/>
          <a:p>
            <a:pPr algn="l">
              <a:lnSpc>
                <a:spcPts val="5125"/>
              </a:lnSpc>
            </a:pPr>
            <a:r>
              <a:rPr lang="en-US" sz="3200" dirty="0">
                <a:latin typeface="Alatsi"/>
                <a:ea typeface="Alatsi"/>
                <a:cs typeface="Alatsi"/>
                <a:sym typeface="Alatsi"/>
              </a:rPr>
              <a:t>Both methods are tools for : </a:t>
            </a:r>
          </a:p>
          <a:p>
            <a:pPr algn="l">
              <a:lnSpc>
                <a:spcPts val="5125"/>
              </a:lnSpc>
            </a:pPr>
            <a:r>
              <a:rPr lang="en-US" sz="3200" dirty="0">
                <a:latin typeface="Alatsi"/>
                <a:ea typeface="Alatsi"/>
                <a:cs typeface="Alatsi"/>
                <a:sym typeface="Alatsi"/>
              </a:rPr>
              <a:t>Identifying and keeping track of your emotions and how it affects you in your daily life.</a:t>
            </a:r>
          </a:p>
        </p:txBody>
      </p:sp>
      <p:sp>
        <p:nvSpPr>
          <p:cNvPr id="22" name="Rectangle: Rounded Corners 21">
            <a:extLst>
              <a:ext uri="{FF2B5EF4-FFF2-40B4-BE49-F238E27FC236}">
                <a16:creationId xmlns:a16="http://schemas.microsoft.com/office/drawing/2014/main" id="{1AF008D7-517C-3283-BCF2-0D520D4C6F51}"/>
              </a:ext>
            </a:extLst>
          </p:cNvPr>
          <p:cNvSpPr/>
          <p:nvPr/>
        </p:nvSpPr>
        <p:spPr>
          <a:xfrm>
            <a:off x="10099627" y="6438282"/>
            <a:ext cx="7265440" cy="2151228"/>
          </a:xfrm>
          <a:prstGeom prst="roundRect">
            <a:avLst/>
          </a:prstGeom>
          <a:solidFill>
            <a:srgbClr val="62DA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8">
            <a:extLst>
              <a:ext uri="{FF2B5EF4-FFF2-40B4-BE49-F238E27FC236}">
                <a16:creationId xmlns:a16="http://schemas.microsoft.com/office/drawing/2014/main" id="{1AF62E0A-84C3-8A2D-693E-34F22E3FAFD9}"/>
              </a:ext>
            </a:extLst>
          </p:cNvPr>
          <p:cNvSpPr txBox="1"/>
          <p:nvPr/>
        </p:nvSpPr>
        <p:spPr>
          <a:xfrm>
            <a:off x="10402494" y="6534235"/>
            <a:ext cx="6736584" cy="1906291"/>
          </a:xfrm>
          <a:prstGeom prst="rect">
            <a:avLst/>
          </a:prstGeom>
        </p:spPr>
        <p:txBody>
          <a:bodyPr wrap="square" lIns="0" tIns="0" rIns="0" bIns="0" rtlCol="0" anchor="t">
            <a:spAutoFit/>
          </a:bodyPr>
          <a:lstStyle/>
          <a:p>
            <a:pPr algn="l">
              <a:lnSpc>
                <a:spcPts val="5125"/>
              </a:lnSpc>
            </a:pPr>
            <a:r>
              <a:rPr lang="en-US" sz="3200" dirty="0">
                <a:latin typeface="Alatsi"/>
                <a:ea typeface="Alatsi"/>
                <a:cs typeface="Alatsi"/>
                <a:sym typeface="Alatsi"/>
              </a:rPr>
              <a:t>The more you learn about yourself, the easier time you will have transferring skills to unique situations.</a:t>
            </a:r>
          </a:p>
        </p:txBody>
      </p:sp>
      <p:pic>
        <p:nvPicPr>
          <p:cNvPr id="32" name="Audio 31">
            <a:hlinkClick r:id="" action="ppaction://media"/>
            <a:extLst>
              <a:ext uri="{FF2B5EF4-FFF2-40B4-BE49-F238E27FC236}">
                <a16:creationId xmlns:a16="http://schemas.microsoft.com/office/drawing/2014/main" id="{A99DC51A-E20D-CFC0-C540-B39446742DF0}"/>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66612" t="-266612" r="-266612" b="-266612"/>
          <a:stretch>
            <a:fillRect/>
          </a:stretch>
        </p:blipFill>
        <p:spPr>
          <a:xfrm>
            <a:off x="15078456" y="7077456"/>
            <a:ext cx="3086100" cy="3086100"/>
          </a:xfrm>
          <a:prstGeom prst="ellipse">
            <a:avLst/>
          </a:prstGeom>
        </p:spPr>
      </p:pic>
      <p:grpSp>
        <p:nvGrpSpPr>
          <p:cNvPr id="19" name="Group 18">
            <a:extLst>
              <a:ext uri="{FF2B5EF4-FFF2-40B4-BE49-F238E27FC236}">
                <a16:creationId xmlns:a16="http://schemas.microsoft.com/office/drawing/2014/main" id="{CC7200E2-D746-93BA-9CC2-4D115DE37375}"/>
              </a:ext>
            </a:extLst>
          </p:cNvPr>
          <p:cNvGrpSpPr/>
          <p:nvPr/>
        </p:nvGrpSpPr>
        <p:grpSpPr>
          <a:xfrm>
            <a:off x="7008684" y="9258300"/>
            <a:ext cx="4260748" cy="593146"/>
            <a:chOff x="7013764" y="9270533"/>
            <a:chExt cx="4260748" cy="593146"/>
          </a:xfrm>
        </p:grpSpPr>
        <p:sp>
          <p:nvSpPr>
            <p:cNvPr id="21" name="Rectangle 20">
              <a:extLst>
                <a:ext uri="{FF2B5EF4-FFF2-40B4-BE49-F238E27FC236}">
                  <a16:creationId xmlns:a16="http://schemas.microsoft.com/office/drawing/2014/main" id="{4FAEB1B5-8CF3-4A07-2016-C0509251481D}"/>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TextBox 17">
              <a:extLst>
                <a:ext uri="{FF2B5EF4-FFF2-40B4-BE49-F238E27FC236}">
                  <a16:creationId xmlns:a16="http://schemas.microsoft.com/office/drawing/2014/main" id="{002CBAA9-EBAC-1F7F-F8EF-04FD20297848}"/>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27" name="Graphic 26" descr="Badge Copyright with solid fill">
              <a:extLst>
                <a:ext uri="{FF2B5EF4-FFF2-40B4-BE49-F238E27FC236}">
                  <a16:creationId xmlns:a16="http://schemas.microsoft.com/office/drawing/2014/main" id="{8EE4077A-7408-2102-FE64-DAA6B79121C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721949931"/>
      </p:ext>
    </p:extLst>
  </p:cSld>
  <p:clrMapOvr>
    <a:masterClrMapping/>
  </p:clrMapOvr>
  <mc:AlternateContent xmlns:mc="http://schemas.openxmlformats.org/markup-compatibility/2006" xmlns:p14="http://schemas.microsoft.com/office/powerpoint/2010/main">
    <mc:Choice Requires="p14">
      <p:transition spd="slow" p14:dur="2000" advTm="152967"/>
    </mc:Choice>
    <mc:Fallback xmlns="">
      <p:transition spd="slow" advTm="1529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5" fill="hold" display="0">
                  <p:stCondLst>
                    <p:cond delay="indefinite"/>
                  </p:stCondLst>
                  <p:endCondLst>
                    <p:cond evt="onStopAudio" delay="0">
                      <p:tgtEl>
                        <p:sldTgt/>
                      </p:tgtEl>
                    </p:cond>
                  </p:endCondLst>
                </p:cTn>
                <p:tgtEl>
                  <p:spTgt spid="32"/>
                </p:tgtEl>
              </p:cMediaNode>
            </p:audio>
          </p:childTnLst>
        </p:cTn>
      </p:par>
    </p:tnLst>
    <p:bldLst>
      <p:bldP spid="6" grpId="0"/>
      <p:bldP spid="7" grpId="0"/>
      <p:bldP spid="8" grpId="0"/>
      <p:bldP spid="10" grpId="0"/>
      <p:bldP spid="9" grpId="0" animBg="1"/>
      <p:bldP spid="20" grpId="0"/>
      <p:bldP spid="22" grpId="0" animBg="1"/>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07AF0517-1F9C-081F-BC31-B74DF3FF0A00}"/>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7794EE4C-C413-5186-B01A-7EC018084306}"/>
              </a:ext>
            </a:extLst>
          </p:cNvPr>
          <p:cNvSpPr txBox="1"/>
          <p:nvPr/>
        </p:nvSpPr>
        <p:spPr>
          <a:xfrm>
            <a:off x="1600200" y="2768579"/>
            <a:ext cx="10972800" cy="5791970"/>
          </a:xfrm>
          <a:prstGeom prst="rect">
            <a:avLst/>
          </a:prstGeom>
        </p:spPr>
        <p:txBody>
          <a:bodyPr wrap="square" lIns="0" tIns="0" rIns="0" bIns="0" rtlCol="0" anchor="t">
            <a:spAutoFit/>
          </a:bodyPr>
          <a:lstStyle/>
          <a:p>
            <a:pPr marL="571500" indent="-571500">
              <a:lnSpc>
                <a:spcPts val="5125"/>
              </a:lnSpc>
              <a:spcBef>
                <a:spcPts val="1200"/>
              </a:spcBef>
              <a:buFont typeface="Arial" panose="020B0604020202020204" pitchFamily="34" charset="0"/>
              <a:buChar char="•"/>
            </a:pPr>
            <a:r>
              <a:rPr lang="en-US" sz="3200" dirty="0">
                <a:solidFill>
                  <a:srgbClr val="FFFFFF"/>
                </a:solidFill>
                <a:latin typeface="Alatsi"/>
                <a:sym typeface="Alatsi"/>
              </a:rPr>
              <a:t>I have always struggled describing my emotions but visualizing them has helped me with identifying them and their intensity levels</a:t>
            </a:r>
          </a:p>
          <a:p>
            <a:pPr marL="571500" indent="-571500">
              <a:lnSpc>
                <a:spcPts val="5125"/>
              </a:lnSpc>
              <a:spcBef>
                <a:spcPts val="1200"/>
              </a:spcBef>
              <a:buFont typeface="Arial" panose="020B0604020202020204" pitchFamily="34" charset="0"/>
              <a:buChar char="•"/>
            </a:pPr>
            <a:endParaRPr lang="en-US" sz="3200" dirty="0">
              <a:solidFill>
                <a:srgbClr val="FFFFFF"/>
              </a:solidFill>
              <a:latin typeface="Alatsi"/>
              <a:sym typeface="Alatsi"/>
            </a:endParaRPr>
          </a:p>
          <a:p>
            <a:pPr marL="571500" indent="-571500">
              <a:lnSpc>
                <a:spcPts val="5125"/>
              </a:lnSpc>
              <a:spcBef>
                <a:spcPts val="1200"/>
              </a:spcBef>
              <a:buFont typeface="Arial" panose="020B0604020202020204" pitchFamily="34" charset="0"/>
              <a:buChar char="•"/>
            </a:pPr>
            <a:r>
              <a:rPr lang="en-US" sz="3200" dirty="0">
                <a:solidFill>
                  <a:srgbClr val="FFFFFF"/>
                </a:solidFill>
                <a:latin typeface="Alatsi"/>
                <a:sym typeface="Alatsi"/>
              </a:rPr>
              <a:t>Describe how an emotion makes you feel either: </a:t>
            </a:r>
          </a:p>
          <a:p>
            <a:pPr marL="1943100" lvl="3" indent="-571500">
              <a:lnSpc>
                <a:spcPts val="5125"/>
              </a:lnSpc>
              <a:spcBef>
                <a:spcPts val="1200"/>
              </a:spcBef>
              <a:buFont typeface="Arial" panose="020B0604020202020204" pitchFamily="34" charset="0"/>
              <a:buChar char="•"/>
            </a:pPr>
            <a:r>
              <a:rPr lang="en-US" sz="3200" dirty="0">
                <a:solidFill>
                  <a:srgbClr val="FFFFFF"/>
                </a:solidFill>
                <a:latin typeface="Alatsi"/>
                <a:sym typeface="Alatsi"/>
              </a:rPr>
              <a:t>emotionally, physically, or mentally</a:t>
            </a:r>
          </a:p>
          <a:p>
            <a:pPr marL="1943100" lvl="3" indent="-571500">
              <a:lnSpc>
                <a:spcPts val="5125"/>
              </a:lnSpc>
              <a:spcBef>
                <a:spcPts val="1200"/>
              </a:spcBef>
              <a:buFont typeface="Arial" panose="020B0604020202020204" pitchFamily="34" charset="0"/>
              <a:buChar char="•"/>
            </a:pPr>
            <a:r>
              <a:rPr lang="en-US" sz="3200" dirty="0">
                <a:solidFill>
                  <a:srgbClr val="FFFFFF"/>
                </a:solidFill>
                <a:latin typeface="Alatsi"/>
                <a:sym typeface="Alatsi"/>
              </a:rPr>
              <a:t>You may draw, write, or even pick songs to represent the emotion you are describing</a:t>
            </a:r>
          </a:p>
        </p:txBody>
      </p:sp>
      <p:grpSp>
        <p:nvGrpSpPr>
          <p:cNvPr id="17" name="Group 17">
            <a:extLst>
              <a:ext uri="{FF2B5EF4-FFF2-40B4-BE49-F238E27FC236}">
                <a16:creationId xmlns:a16="http://schemas.microsoft.com/office/drawing/2014/main" id="{C3DDE09F-4A03-4A88-29F7-F54E3AD6F2AC}"/>
              </a:ext>
            </a:extLst>
          </p:cNvPr>
          <p:cNvGrpSpPr/>
          <p:nvPr/>
        </p:nvGrpSpPr>
        <p:grpSpPr>
          <a:xfrm>
            <a:off x="15859155" y="0"/>
            <a:ext cx="1562612" cy="1673225"/>
            <a:chOff x="0" y="0"/>
            <a:chExt cx="2083482" cy="2230967"/>
          </a:xfrm>
          <a:solidFill>
            <a:srgbClr val="7154CB"/>
          </a:solidFill>
        </p:grpSpPr>
        <p:grpSp>
          <p:nvGrpSpPr>
            <p:cNvPr id="18" name="Group 18">
              <a:extLst>
                <a:ext uri="{FF2B5EF4-FFF2-40B4-BE49-F238E27FC236}">
                  <a16:creationId xmlns:a16="http://schemas.microsoft.com/office/drawing/2014/main" id="{051A415C-FAA4-8A45-6C18-9F343B4FC911}"/>
                </a:ext>
              </a:extLst>
            </p:cNvPr>
            <p:cNvGrpSpPr/>
            <p:nvPr/>
          </p:nvGrpSpPr>
          <p:grpSpPr>
            <a:xfrm>
              <a:off x="75599" y="0"/>
              <a:ext cx="1932284" cy="2230967"/>
              <a:chOff x="0" y="0"/>
              <a:chExt cx="703982" cy="812800"/>
            </a:xfrm>
            <a:grpFill/>
          </p:grpSpPr>
          <p:sp>
            <p:nvSpPr>
              <p:cNvPr id="19" name="Freeform 19">
                <a:extLst>
                  <a:ext uri="{FF2B5EF4-FFF2-40B4-BE49-F238E27FC236}">
                    <a16:creationId xmlns:a16="http://schemas.microsoft.com/office/drawing/2014/main" id="{233D5586-8327-5451-0B32-1369F957E1E9}"/>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20" name="TextBox 20">
                <a:extLst>
                  <a:ext uri="{FF2B5EF4-FFF2-40B4-BE49-F238E27FC236}">
                    <a16:creationId xmlns:a16="http://schemas.microsoft.com/office/drawing/2014/main" id="{2A5BE8F2-E118-D34B-1306-613602D7F4F9}"/>
                  </a:ext>
                </a:extLst>
              </p:cNvPr>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21" name="TextBox 21">
              <a:extLst>
                <a:ext uri="{FF2B5EF4-FFF2-40B4-BE49-F238E27FC236}">
                  <a16:creationId xmlns:a16="http://schemas.microsoft.com/office/drawing/2014/main" id="{07AE0962-6DE8-642A-1DE3-3986D289D0C8}"/>
                </a:ext>
              </a:extLst>
            </p:cNvPr>
            <p:cNvSpPr txBox="1"/>
            <p:nvPr/>
          </p:nvSpPr>
          <p:spPr>
            <a:xfrm>
              <a:off x="0" y="437582"/>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28</a:t>
              </a:r>
            </a:p>
          </p:txBody>
        </p:sp>
      </p:grpSp>
      <p:sp>
        <p:nvSpPr>
          <p:cNvPr id="22" name="Freeform 22">
            <a:extLst>
              <a:ext uri="{FF2B5EF4-FFF2-40B4-BE49-F238E27FC236}">
                <a16:creationId xmlns:a16="http://schemas.microsoft.com/office/drawing/2014/main" id="{74AE851A-088E-0B7B-E66E-DE020D20C272}"/>
              </a:ext>
            </a:extLst>
          </p:cNvPr>
          <p:cNvSpPr/>
          <p:nvPr/>
        </p:nvSpPr>
        <p:spPr>
          <a:xfrm rot="5400000">
            <a:off x="-3657600" y="3094631"/>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5" name="AutoShape 3">
            <a:extLst>
              <a:ext uri="{FF2B5EF4-FFF2-40B4-BE49-F238E27FC236}">
                <a16:creationId xmlns:a16="http://schemas.microsoft.com/office/drawing/2014/main" id="{6FC13FFF-5C72-4304-C34E-0E26194E1061}"/>
              </a:ext>
            </a:extLst>
          </p:cNvPr>
          <p:cNvSpPr/>
          <p:nvPr/>
        </p:nvSpPr>
        <p:spPr>
          <a:xfrm>
            <a:off x="-236652" y="9672772"/>
            <a:ext cx="7105264" cy="19050"/>
          </a:xfrm>
          <a:prstGeom prst="line">
            <a:avLst/>
          </a:prstGeom>
          <a:ln w="114300" cap="flat">
            <a:solidFill>
              <a:srgbClr val="7154CB"/>
            </a:solidFill>
            <a:prstDash val="solid"/>
            <a:headEnd type="none" w="sm" len="sm"/>
            <a:tailEnd type="none" w="sm" len="sm"/>
          </a:ln>
        </p:spPr>
        <p:txBody>
          <a:bodyPr/>
          <a:lstStyle/>
          <a:p>
            <a:endParaRPr lang="en-US"/>
          </a:p>
        </p:txBody>
      </p:sp>
      <p:sp>
        <p:nvSpPr>
          <p:cNvPr id="26" name="AutoShape 5">
            <a:extLst>
              <a:ext uri="{FF2B5EF4-FFF2-40B4-BE49-F238E27FC236}">
                <a16:creationId xmlns:a16="http://schemas.microsoft.com/office/drawing/2014/main" id="{4DCD61C3-6FF2-234D-698C-1CDC5127591A}"/>
              </a:ext>
            </a:extLst>
          </p:cNvPr>
          <p:cNvSpPr/>
          <p:nvPr/>
        </p:nvSpPr>
        <p:spPr>
          <a:xfrm flipV="1">
            <a:off x="11419664" y="9682297"/>
            <a:ext cx="7734948" cy="9525"/>
          </a:xfrm>
          <a:prstGeom prst="line">
            <a:avLst/>
          </a:prstGeom>
          <a:ln w="114300" cap="flat">
            <a:solidFill>
              <a:srgbClr val="7154CB"/>
            </a:solidFill>
            <a:prstDash val="solid"/>
            <a:headEnd type="none" w="sm" len="sm"/>
            <a:tailEnd type="none" w="sm" len="sm"/>
          </a:ln>
        </p:spPr>
        <p:txBody>
          <a:bodyPr/>
          <a:lstStyle/>
          <a:p>
            <a:endParaRPr lang="en-US"/>
          </a:p>
        </p:txBody>
      </p:sp>
      <p:sp>
        <p:nvSpPr>
          <p:cNvPr id="15" name="TextBox 5">
            <a:extLst>
              <a:ext uri="{FF2B5EF4-FFF2-40B4-BE49-F238E27FC236}">
                <a16:creationId xmlns:a16="http://schemas.microsoft.com/office/drawing/2014/main" id="{F6647F16-B34A-718B-B120-28B91DDFD1F1}"/>
              </a:ext>
            </a:extLst>
          </p:cNvPr>
          <p:cNvSpPr txBox="1"/>
          <p:nvPr/>
        </p:nvSpPr>
        <p:spPr>
          <a:xfrm>
            <a:off x="447089" y="704131"/>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Activity One: Describe Your Emotion</a:t>
            </a:r>
          </a:p>
        </p:txBody>
      </p:sp>
      <p:pic>
        <p:nvPicPr>
          <p:cNvPr id="32" name="Picture 31" descr="A yellow face with black background&#10;&#10;AI-generated content may be incorrect.">
            <a:extLst>
              <a:ext uri="{FF2B5EF4-FFF2-40B4-BE49-F238E27FC236}">
                <a16:creationId xmlns:a16="http://schemas.microsoft.com/office/drawing/2014/main" id="{5BD1C795-005D-59E9-E525-A875868ED00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39400" y="2934162"/>
            <a:ext cx="9154598" cy="6865948"/>
          </a:xfrm>
          <a:prstGeom prst="rect">
            <a:avLst/>
          </a:prstGeom>
        </p:spPr>
      </p:pic>
      <p:pic>
        <p:nvPicPr>
          <p:cNvPr id="9" name="Audio 8">
            <a:hlinkClick r:id="" action="ppaction://media"/>
            <a:extLst>
              <a:ext uri="{FF2B5EF4-FFF2-40B4-BE49-F238E27FC236}">
                <a16:creationId xmlns:a16="http://schemas.microsoft.com/office/drawing/2014/main" id="{FC1AC2B2-429F-08D7-6BC3-40E92AF37A1E}"/>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266612" t="-266612" r="-266612" b="-266612"/>
          <a:stretch>
            <a:fillRect/>
          </a:stretch>
        </p:blipFill>
        <p:spPr>
          <a:xfrm>
            <a:off x="15078456" y="7077456"/>
            <a:ext cx="3086100" cy="3086100"/>
          </a:xfrm>
          <a:prstGeom prst="ellipse">
            <a:avLst/>
          </a:prstGeom>
        </p:spPr>
      </p:pic>
      <p:grpSp>
        <p:nvGrpSpPr>
          <p:cNvPr id="2" name="Group 1">
            <a:extLst>
              <a:ext uri="{FF2B5EF4-FFF2-40B4-BE49-F238E27FC236}">
                <a16:creationId xmlns:a16="http://schemas.microsoft.com/office/drawing/2014/main" id="{83BF9F56-19EB-A048-A801-D2AC8107739F}"/>
              </a:ext>
            </a:extLst>
          </p:cNvPr>
          <p:cNvGrpSpPr/>
          <p:nvPr/>
        </p:nvGrpSpPr>
        <p:grpSpPr>
          <a:xfrm>
            <a:off x="7008684" y="9258300"/>
            <a:ext cx="4260748" cy="593146"/>
            <a:chOff x="7013764" y="9270533"/>
            <a:chExt cx="4260748" cy="593146"/>
          </a:xfrm>
        </p:grpSpPr>
        <p:sp>
          <p:nvSpPr>
            <p:cNvPr id="3" name="Rectangle 2">
              <a:extLst>
                <a:ext uri="{FF2B5EF4-FFF2-40B4-BE49-F238E27FC236}">
                  <a16:creationId xmlns:a16="http://schemas.microsoft.com/office/drawing/2014/main" id="{8E7DB70F-0635-A4E5-DD67-D6D4FBECAA2B}"/>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17">
              <a:extLst>
                <a:ext uri="{FF2B5EF4-FFF2-40B4-BE49-F238E27FC236}">
                  <a16:creationId xmlns:a16="http://schemas.microsoft.com/office/drawing/2014/main" id="{6AF7C527-A538-FC66-1E27-11EC48A30E75}"/>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6" name="Graphic 5" descr="Badge Copyright with solid fill">
              <a:extLst>
                <a:ext uri="{FF2B5EF4-FFF2-40B4-BE49-F238E27FC236}">
                  <a16:creationId xmlns:a16="http://schemas.microsoft.com/office/drawing/2014/main" id="{9E2DEF9A-E4F3-3065-3C04-4A70BDEF21B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1345109858"/>
      </p:ext>
    </p:extLst>
  </p:cSld>
  <p:clrMapOvr>
    <a:masterClrMapping/>
  </p:clrMapOvr>
  <p:transition spd="slow" advTm="5040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fade">
                                      <p:cBhvr>
                                        <p:cTn id="16" dur="500"/>
                                        <p:tgtEl>
                                          <p:spTgt spid="4">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500"/>
                                        <p:tgtEl>
                                          <p:spTgt spid="4">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9"/>
                </p:tgtEl>
              </p:cMediaNode>
            </p:audio>
          </p:childTnLst>
        </p:cTn>
      </p:par>
    </p:tnLst>
    <p:bldLst>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8FBA3C08-9FA0-570D-EDC9-FF75DD33B435}"/>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7FF7CD85-D432-3310-CB51-F1F7425D6836}"/>
              </a:ext>
            </a:extLst>
          </p:cNvPr>
          <p:cNvSpPr txBox="1"/>
          <p:nvPr/>
        </p:nvSpPr>
        <p:spPr>
          <a:xfrm>
            <a:off x="3288411" y="2836585"/>
            <a:ext cx="13018541" cy="1944763"/>
          </a:xfrm>
          <a:prstGeom prst="rect">
            <a:avLst/>
          </a:prstGeom>
        </p:spPr>
        <p:txBody>
          <a:bodyPr wrap="square" lIns="0" tIns="0" rIns="0" bIns="0" rtlCol="0" anchor="t">
            <a:spAutoFit/>
          </a:bodyPr>
          <a:lstStyle/>
          <a:p>
            <a:pPr algn="l" rtl="0" fontAlgn="base">
              <a:lnSpc>
                <a:spcPts val="3912"/>
              </a:lnSpc>
              <a:spcBef>
                <a:spcPts val="1800"/>
              </a:spcBef>
              <a:buFont typeface="Arial" panose="020B0604020202020204" pitchFamily="34" charset="0"/>
              <a:buChar char="•"/>
            </a:pPr>
            <a:r>
              <a:rPr lang="en-US" sz="3200" dirty="0">
                <a:solidFill>
                  <a:srgbClr val="FFFFFF"/>
                </a:solidFill>
                <a:latin typeface="Alatsi"/>
              </a:rPr>
              <a:t>Bad days are going to happen, BUT we can plan out things to DO ​</a:t>
            </a:r>
          </a:p>
          <a:p>
            <a:pPr algn="l" rtl="0" fontAlgn="base">
              <a:lnSpc>
                <a:spcPts val="3912"/>
              </a:lnSpc>
              <a:spcBef>
                <a:spcPts val="1800"/>
              </a:spcBef>
              <a:buFont typeface="Arial" panose="020B0604020202020204" pitchFamily="34" charset="0"/>
              <a:buChar char="•"/>
            </a:pPr>
            <a:r>
              <a:rPr lang="en-US" sz="3200" dirty="0">
                <a:solidFill>
                  <a:srgbClr val="FFFFFF"/>
                </a:solidFill>
                <a:latin typeface="Alatsi"/>
              </a:rPr>
              <a:t>Plan an activity you would like to do when sad or angry </a:t>
            </a:r>
          </a:p>
          <a:p>
            <a:pPr algn="l" rtl="0" fontAlgn="base">
              <a:lnSpc>
                <a:spcPts val="3912"/>
              </a:lnSpc>
              <a:spcBef>
                <a:spcPts val="1800"/>
              </a:spcBef>
              <a:buFont typeface="Arial" panose="020B0604020202020204" pitchFamily="34" charset="0"/>
              <a:buChar char="•"/>
            </a:pPr>
            <a:r>
              <a:rPr lang="en-US" sz="3200" dirty="0">
                <a:solidFill>
                  <a:srgbClr val="FFFFFF"/>
                </a:solidFill>
                <a:latin typeface="Alatsi"/>
              </a:rPr>
              <a:t>Name an example trigger that may have occurred with a solution</a:t>
            </a:r>
          </a:p>
        </p:txBody>
      </p:sp>
      <p:grpSp>
        <p:nvGrpSpPr>
          <p:cNvPr id="17" name="Group 17">
            <a:extLst>
              <a:ext uri="{FF2B5EF4-FFF2-40B4-BE49-F238E27FC236}">
                <a16:creationId xmlns:a16="http://schemas.microsoft.com/office/drawing/2014/main" id="{8A2B8CCC-6239-AA31-20B3-C24AE023FD31}"/>
              </a:ext>
            </a:extLst>
          </p:cNvPr>
          <p:cNvGrpSpPr/>
          <p:nvPr/>
        </p:nvGrpSpPr>
        <p:grpSpPr>
          <a:xfrm>
            <a:off x="15925800" y="0"/>
            <a:ext cx="1562612" cy="1673225"/>
            <a:chOff x="0" y="0"/>
            <a:chExt cx="2083482" cy="2230967"/>
          </a:xfrm>
          <a:solidFill>
            <a:srgbClr val="4D8BCE"/>
          </a:solidFill>
        </p:grpSpPr>
        <p:grpSp>
          <p:nvGrpSpPr>
            <p:cNvPr id="18" name="Group 18">
              <a:extLst>
                <a:ext uri="{FF2B5EF4-FFF2-40B4-BE49-F238E27FC236}">
                  <a16:creationId xmlns:a16="http://schemas.microsoft.com/office/drawing/2014/main" id="{18B2A647-2DF6-9945-12D2-BD5401AC4838}"/>
                </a:ext>
              </a:extLst>
            </p:cNvPr>
            <p:cNvGrpSpPr/>
            <p:nvPr/>
          </p:nvGrpSpPr>
          <p:grpSpPr>
            <a:xfrm>
              <a:off x="75599" y="0"/>
              <a:ext cx="1932284" cy="2230967"/>
              <a:chOff x="0" y="0"/>
              <a:chExt cx="703982" cy="812800"/>
            </a:xfrm>
            <a:grpFill/>
          </p:grpSpPr>
          <p:sp>
            <p:nvSpPr>
              <p:cNvPr id="19" name="Freeform 19">
                <a:extLst>
                  <a:ext uri="{FF2B5EF4-FFF2-40B4-BE49-F238E27FC236}">
                    <a16:creationId xmlns:a16="http://schemas.microsoft.com/office/drawing/2014/main" id="{954EB085-10DF-BD30-1B23-77EF830FAE00}"/>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grpFill/>
            </p:spPr>
            <p:txBody>
              <a:bodyPr/>
              <a:lstStyle/>
              <a:p>
                <a:endParaRPr lang="en-US"/>
              </a:p>
            </p:txBody>
          </p:sp>
          <p:sp>
            <p:nvSpPr>
              <p:cNvPr id="20" name="TextBox 20">
                <a:extLst>
                  <a:ext uri="{FF2B5EF4-FFF2-40B4-BE49-F238E27FC236}">
                    <a16:creationId xmlns:a16="http://schemas.microsoft.com/office/drawing/2014/main" id="{4EAB459E-A3D2-DFAC-267F-84F4B6C977EB}"/>
                  </a:ext>
                </a:extLst>
              </p:cNvPr>
              <p:cNvSpPr txBox="1"/>
              <p:nvPr/>
            </p:nvSpPr>
            <p:spPr>
              <a:xfrm>
                <a:off x="0" y="-47625"/>
                <a:ext cx="703982" cy="733425"/>
              </a:xfrm>
              <a:prstGeom prst="rect">
                <a:avLst/>
              </a:prstGeom>
              <a:noFill/>
            </p:spPr>
            <p:txBody>
              <a:bodyPr lIns="50800" tIns="50800" rIns="50800" bIns="50800" rtlCol="0" anchor="ctr"/>
              <a:lstStyle/>
              <a:p>
                <a:pPr algn="ctr">
                  <a:lnSpc>
                    <a:spcPts val="2659"/>
                  </a:lnSpc>
                </a:pPr>
                <a:endParaRPr/>
              </a:p>
            </p:txBody>
          </p:sp>
        </p:grpSp>
        <p:sp>
          <p:nvSpPr>
            <p:cNvPr id="21" name="TextBox 21">
              <a:extLst>
                <a:ext uri="{FF2B5EF4-FFF2-40B4-BE49-F238E27FC236}">
                  <a16:creationId xmlns:a16="http://schemas.microsoft.com/office/drawing/2014/main" id="{B8F8DD11-8388-5395-9ACD-AF9168AE7123}"/>
                </a:ext>
              </a:extLst>
            </p:cNvPr>
            <p:cNvSpPr txBox="1"/>
            <p:nvPr/>
          </p:nvSpPr>
          <p:spPr>
            <a:xfrm>
              <a:off x="0" y="437582"/>
              <a:ext cx="2083482" cy="1241504"/>
            </a:xfrm>
            <a:prstGeom prst="rect">
              <a:avLst/>
            </a:prstGeom>
            <a:noFill/>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29</a:t>
              </a:r>
            </a:p>
          </p:txBody>
        </p:sp>
      </p:grpSp>
      <p:sp>
        <p:nvSpPr>
          <p:cNvPr id="25" name="AutoShape 3">
            <a:extLst>
              <a:ext uri="{FF2B5EF4-FFF2-40B4-BE49-F238E27FC236}">
                <a16:creationId xmlns:a16="http://schemas.microsoft.com/office/drawing/2014/main" id="{343646FC-F1E1-63A2-249F-3AE95B16E0E1}"/>
              </a:ext>
            </a:extLst>
          </p:cNvPr>
          <p:cNvSpPr/>
          <p:nvPr/>
        </p:nvSpPr>
        <p:spPr>
          <a:xfrm>
            <a:off x="-236652" y="9672772"/>
            <a:ext cx="7105264" cy="19050"/>
          </a:xfrm>
          <a:prstGeom prst="line">
            <a:avLst/>
          </a:prstGeom>
          <a:ln w="114300" cap="flat">
            <a:solidFill>
              <a:srgbClr val="4D8BCE"/>
            </a:solidFill>
            <a:prstDash val="solid"/>
            <a:headEnd type="none" w="sm" len="sm"/>
            <a:tailEnd type="none" w="sm" len="sm"/>
          </a:ln>
        </p:spPr>
        <p:txBody>
          <a:bodyPr/>
          <a:lstStyle/>
          <a:p>
            <a:endParaRPr lang="en-US"/>
          </a:p>
        </p:txBody>
      </p:sp>
      <p:sp>
        <p:nvSpPr>
          <p:cNvPr id="26" name="AutoShape 5">
            <a:extLst>
              <a:ext uri="{FF2B5EF4-FFF2-40B4-BE49-F238E27FC236}">
                <a16:creationId xmlns:a16="http://schemas.microsoft.com/office/drawing/2014/main" id="{EC91D873-2ACA-2F5B-ACD2-96E0F78BDE87}"/>
              </a:ext>
            </a:extLst>
          </p:cNvPr>
          <p:cNvSpPr/>
          <p:nvPr/>
        </p:nvSpPr>
        <p:spPr>
          <a:xfrm flipV="1">
            <a:off x="11419664" y="9682297"/>
            <a:ext cx="7734948" cy="9525"/>
          </a:xfrm>
          <a:prstGeom prst="line">
            <a:avLst/>
          </a:prstGeom>
          <a:ln w="114300" cap="flat">
            <a:solidFill>
              <a:srgbClr val="4D8BCE"/>
            </a:solidFill>
            <a:prstDash val="solid"/>
            <a:headEnd type="none" w="sm" len="sm"/>
            <a:tailEnd type="none" w="sm" len="sm"/>
          </a:ln>
        </p:spPr>
        <p:txBody>
          <a:bodyPr/>
          <a:lstStyle/>
          <a:p>
            <a:endParaRPr lang="en-US"/>
          </a:p>
        </p:txBody>
      </p:sp>
      <p:sp>
        <p:nvSpPr>
          <p:cNvPr id="15" name="TextBox 5">
            <a:extLst>
              <a:ext uri="{FF2B5EF4-FFF2-40B4-BE49-F238E27FC236}">
                <a16:creationId xmlns:a16="http://schemas.microsoft.com/office/drawing/2014/main" id="{9A3A226E-F1EC-E776-7804-7B5B8C053843}"/>
              </a:ext>
            </a:extLst>
          </p:cNvPr>
          <p:cNvSpPr txBox="1"/>
          <p:nvPr/>
        </p:nvSpPr>
        <p:spPr>
          <a:xfrm>
            <a:off x="447089" y="704131"/>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Activity Two: Return to Baseline</a:t>
            </a:r>
          </a:p>
        </p:txBody>
      </p:sp>
      <p:pic>
        <p:nvPicPr>
          <p:cNvPr id="3" name="Picture 2" descr="A red sun with a black background&#10;&#10;AI-generated content may be incorrect.">
            <a:extLst>
              <a:ext uri="{FF2B5EF4-FFF2-40B4-BE49-F238E27FC236}">
                <a16:creationId xmlns:a16="http://schemas.microsoft.com/office/drawing/2014/main" id="{9215D902-FE8C-0A0D-1ED8-1BE04D575CD9}"/>
              </a:ext>
            </a:extLst>
          </p:cNvPr>
          <p:cNvPicPr>
            <a:picLocks noChangeAspect="1"/>
          </p:cNvPicPr>
          <p:nvPr/>
        </p:nvPicPr>
        <p:blipFill>
          <a:blip r:embed="rId6">
            <a:extLst>
              <a:ext uri="{28A0092B-C50C-407E-A947-70E740481C1C}">
                <a14:useLocalDpi xmlns:a14="http://schemas.microsoft.com/office/drawing/2010/main" val="0"/>
              </a:ext>
            </a:extLst>
          </a:blip>
          <a:srcRect l="32980" t="21820" r="31502" b="34089"/>
          <a:stretch/>
        </p:blipFill>
        <p:spPr>
          <a:xfrm>
            <a:off x="14249400" y="5074301"/>
            <a:ext cx="2700865" cy="2514599"/>
          </a:xfrm>
          <a:prstGeom prst="flowChartConnector">
            <a:avLst/>
          </a:prstGeom>
          <a:ln>
            <a:solidFill>
              <a:schemeClr val="tx1"/>
            </a:solidFill>
          </a:ln>
        </p:spPr>
      </p:pic>
      <p:pic>
        <p:nvPicPr>
          <p:cNvPr id="7" name="Picture 6" descr="A blue sun with a sad face&#10;&#10;AI-generated content may be incorrect.">
            <a:extLst>
              <a:ext uri="{FF2B5EF4-FFF2-40B4-BE49-F238E27FC236}">
                <a16:creationId xmlns:a16="http://schemas.microsoft.com/office/drawing/2014/main" id="{56A8EFCB-D478-88B5-ECC1-99CBA9FE20A2}"/>
              </a:ext>
            </a:extLst>
          </p:cNvPr>
          <p:cNvPicPr>
            <a:picLocks noChangeAspect="1"/>
          </p:cNvPicPr>
          <p:nvPr/>
        </p:nvPicPr>
        <p:blipFill>
          <a:blip r:embed="rId7">
            <a:extLst>
              <a:ext uri="{28A0092B-C50C-407E-A947-70E740481C1C}">
                <a14:useLocalDpi xmlns:a14="http://schemas.microsoft.com/office/drawing/2010/main" val="0"/>
              </a:ext>
            </a:extLst>
          </a:blip>
          <a:srcRect l="32338" t="21820" r="30008" b="29298"/>
          <a:stretch/>
        </p:blipFill>
        <p:spPr>
          <a:xfrm>
            <a:off x="1219200" y="5143500"/>
            <a:ext cx="2582609" cy="2514599"/>
          </a:xfrm>
          <a:prstGeom prst="flowChartConnector">
            <a:avLst/>
          </a:prstGeom>
          <a:ln>
            <a:solidFill>
              <a:schemeClr val="tx1"/>
            </a:solidFill>
          </a:ln>
        </p:spPr>
      </p:pic>
      <p:pic>
        <p:nvPicPr>
          <p:cNvPr id="11" name="Picture 10" descr="A rainbow colored line of cartoon faces&#10;&#10;AI-generated content may be incorrect.">
            <a:extLst>
              <a:ext uri="{FF2B5EF4-FFF2-40B4-BE49-F238E27FC236}">
                <a16:creationId xmlns:a16="http://schemas.microsoft.com/office/drawing/2014/main" id="{37F353E1-FAC0-D183-B7B5-C2CBEB7B22D5}"/>
              </a:ext>
            </a:extLst>
          </p:cNvPr>
          <p:cNvPicPr>
            <a:picLocks noChangeAspect="1"/>
          </p:cNvPicPr>
          <p:nvPr/>
        </p:nvPicPr>
        <p:blipFill>
          <a:blip r:embed="rId8">
            <a:extLst>
              <a:ext uri="{28A0092B-C50C-407E-A947-70E740481C1C}">
                <a14:useLocalDpi xmlns:a14="http://schemas.microsoft.com/office/drawing/2010/main" val="0"/>
              </a:ext>
            </a:extLst>
          </a:blip>
          <a:srcRect l="27917" t="35380" r="62585" b="48110"/>
          <a:stretch/>
        </p:blipFill>
        <p:spPr>
          <a:xfrm>
            <a:off x="7812274" y="5143500"/>
            <a:ext cx="2571806" cy="2514599"/>
          </a:xfrm>
          <a:prstGeom prst="flowChartConnector">
            <a:avLst/>
          </a:prstGeom>
        </p:spPr>
      </p:pic>
      <p:sp>
        <p:nvSpPr>
          <p:cNvPr id="12" name="Moon 11">
            <a:extLst>
              <a:ext uri="{FF2B5EF4-FFF2-40B4-BE49-F238E27FC236}">
                <a16:creationId xmlns:a16="http://schemas.microsoft.com/office/drawing/2014/main" id="{AFE6AB5F-A178-5C2C-A2E2-105805A0A119}"/>
              </a:ext>
            </a:extLst>
          </p:cNvPr>
          <p:cNvSpPr/>
          <p:nvPr/>
        </p:nvSpPr>
        <p:spPr>
          <a:xfrm rot="16350343">
            <a:off x="8361890" y="5739658"/>
            <a:ext cx="1371600" cy="2363273"/>
          </a:xfrm>
          <a:prstGeom prst="moon">
            <a:avLst/>
          </a:prstGeom>
          <a:solidFill>
            <a:srgbClr val="FFF1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oon 12">
            <a:extLst>
              <a:ext uri="{FF2B5EF4-FFF2-40B4-BE49-F238E27FC236}">
                <a16:creationId xmlns:a16="http://schemas.microsoft.com/office/drawing/2014/main" id="{2556D7A7-744F-B75B-24E5-C97F3C4A8F0C}"/>
              </a:ext>
            </a:extLst>
          </p:cNvPr>
          <p:cNvSpPr/>
          <p:nvPr/>
        </p:nvSpPr>
        <p:spPr>
          <a:xfrm rot="16200000">
            <a:off x="8867045" y="6381351"/>
            <a:ext cx="457201" cy="1315909"/>
          </a:xfrm>
          <a:prstGeom prst="moon">
            <a:avLst>
              <a:gd name="adj" fmla="val 29167"/>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a:extLst>
              <a:ext uri="{FF2B5EF4-FFF2-40B4-BE49-F238E27FC236}">
                <a16:creationId xmlns:a16="http://schemas.microsoft.com/office/drawing/2014/main" id="{EE61AED5-0A07-F9A8-49FA-0876D73E160A}"/>
              </a:ext>
            </a:extLst>
          </p:cNvPr>
          <p:cNvSpPr/>
          <p:nvPr/>
        </p:nvSpPr>
        <p:spPr>
          <a:xfrm>
            <a:off x="8173278" y="6420512"/>
            <a:ext cx="315412" cy="304802"/>
          </a:xfrm>
          <a:prstGeom prst="flowChartConnector">
            <a:avLst/>
          </a:prstGeom>
          <a:solidFill>
            <a:srgbClr val="FFFF00"/>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Connector 22">
            <a:extLst>
              <a:ext uri="{FF2B5EF4-FFF2-40B4-BE49-F238E27FC236}">
                <a16:creationId xmlns:a16="http://schemas.microsoft.com/office/drawing/2014/main" id="{8D0B1266-9225-C3FC-F9D2-D7CD4B0EEFDB}"/>
              </a:ext>
            </a:extLst>
          </p:cNvPr>
          <p:cNvSpPr/>
          <p:nvPr/>
        </p:nvSpPr>
        <p:spPr>
          <a:xfrm>
            <a:off x="9661759" y="6420512"/>
            <a:ext cx="315412" cy="304802"/>
          </a:xfrm>
          <a:prstGeom prst="flowChartConnector">
            <a:avLst/>
          </a:prstGeom>
          <a:solidFill>
            <a:srgbClr val="FFFF00"/>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Right 26">
            <a:extLst>
              <a:ext uri="{FF2B5EF4-FFF2-40B4-BE49-F238E27FC236}">
                <a16:creationId xmlns:a16="http://schemas.microsoft.com/office/drawing/2014/main" id="{3CE84FF9-8BC8-2E44-D936-688615249397}"/>
              </a:ext>
            </a:extLst>
          </p:cNvPr>
          <p:cNvSpPr/>
          <p:nvPr/>
        </p:nvSpPr>
        <p:spPr>
          <a:xfrm>
            <a:off x="5114095" y="6352730"/>
            <a:ext cx="1385892" cy="372584"/>
          </a:xfrm>
          <a:prstGeom prst="rightArrow">
            <a:avLst/>
          </a:prstGeom>
          <a:solidFill>
            <a:srgbClr val="62DA60"/>
          </a:solidFill>
          <a:ln>
            <a:solidFill>
              <a:srgbClr val="62DA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Right 27">
            <a:extLst>
              <a:ext uri="{FF2B5EF4-FFF2-40B4-BE49-F238E27FC236}">
                <a16:creationId xmlns:a16="http://schemas.microsoft.com/office/drawing/2014/main" id="{964BABAD-1D2C-9323-D73F-847962F34276}"/>
              </a:ext>
            </a:extLst>
          </p:cNvPr>
          <p:cNvSpPr/>
          <p:nvPr/>
        </p:nvSpPr>
        <p:spPr>
          <a:xfrm rot="10800000">
            <a:off x="11806501" y="6234220"/>
            <a:ext cx="1385892" cy="372584"/>
          </a:xfrm>
          <a:prstGeom prst="rightArrow">
            <a:avLst/>
          </a:prstGeom>
          <a:solidFill>
            <a:srgbClr val="62DA60"/>
          </a:solidFill>
          <a:ln>
            <a:solidFill>
              <a:srgbClr val="62DA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F3E269ED-D6B8-5258-3204-0E4128640BE0}"/>
              </a:ext>
            </a:extLst>
          </p:cNvPr>
          <p:cNvSpPr/>
          <p:nvPr/>
        </p:nvSpPr>
        <p:spPr>
          <a:xfrm>
            <a:off x="685800" y="7862410"/>
            <a:ext cx="5795699" cy="1293050"/>
          </a:xfrm>
          <a:prstGeom prst="roundRect">
            <a:avLst/>
          </a:prstGeom>
          <a:solidFill>
            <a:srgbClr val="4D8B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4">
            <a:extLst>
              <a:ext uri="{FF2B5EF4-FFF2-40B4-BE49-F238E27FC236}">
                <a16:creationId xmlns:a16="http://schemas.microsoft.com/office/drawing/2014/main" id="{4A2A799A-4164-6424-01B9-AFBE0D1A0B69}"/>
              </a:ext>
            </a:extLst>
          </p:cNvPr>
          <p:cNvSpPr txBox="1"/>
          <p:nvPr/>
        </p:nvSpPr>
        <p:spPr>
          <a:xfrm>
            <a:off x="903959" y="7974575"/>
            <a:ext cx="5795699" cy="1092607"/>
          </a:xfrm>
          <a:prstGeom prst="rect">
            <a:avLst/>
          </a:prstGeom>
        </p:spPr>
        <p:txBody>
          <a:bodyPr wrap="square" lIns="0" tIns="0" rIns="0" bIns="0" rtlCol="0" anchor="t">
            <a:spAutoFit/>
          </a:bodyPr>
          <a:lstStyle/>
          <a:p>
            <a:pPr algn="l" rtl="0" fontAlgn="base">
              <a:spcBef>
                <a:spcPts val="1800"/>
              </a:spcBef>
              <a:buFont typeface="Arial" panose="020B0604020202020204" pitchFamily="34" charset="0"/>
              <a:buChar char="•"/>
            </a:pPr>
            <a:r>
              <a:rPr lang="en-US" sz="2800" dirty="0">
                <a:solidFill>
                  <a:srgbClr val="FFFFFF"/>
                </a:solidFill>
                <a:latin typeface="Alatsi"/>
              </a:rPr>
              <a:t>Got into an argument with a friend</a:t>
            </a:r>
          </a:p>
          <a:p>
            <a:pPr algn="l" rtl="0" fontAlgn="base">
              <a:spcBef>
                <a:spcPts val="1800"/>
              </a:spcBef>
              <a:buFont typeface="Arial" panose="020B0604020202020204" pitchFamily="34" charset="0"/>
              <a:buChar char="•"/>
            </a:pPr>
            <a:r>
              <a:rPr lang="en-US" sz="2800" dirty="0">
                <a:solidFill>
                  <a:srgbClr val="FFFFFF"/>
                </a:solidFill>
                <a:latin typeface="Alatsi"/>
              </a:rPr>
              <a:t>Go walk the dog around the block</a:t>
            </a:r>
          </a:p>
        </p:txBody>
      </p:sp>
      <p:sp>
        <p:nvSpPr>
          <p:cNvPr id="31" name="Rectangle: Rounded Corners 30">
            <a:extLst>
              <a:ext uri="{FF2B5EF4-FFF2-40B4-BE49-F238E27FC236}">
                <a16:creationId xmlns:a16="http://schemas.microsoft.com/office/drawing/2014/main" id="{D522F37F-DB3F-549F-BDAB-E7C2823AB91B}"/>
              </a:ext>
            </a:extLst>
          </p:cNvPr>
          <p:cNvSpPr/>
          <p:nvPr/>
        </p:nvSpPr>
        <p:spPr>
          <a:xfrm>
            <a:off x="11806501" y="7881854"/>
            <a:ext cx="6013858" cy="1293050"/>
          </a:xfrm>
          <a:prstGeom prst="roundRect">
            <a:avLst/>
          </a:prstGeom>
          <a:solidFill>
            <a:srgbClr val="4D8B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4">
            <a:extLst>
              <a:ext uri="{FF2B5EF4-FFF2-40B4-BE49-F238E27FC236}">
                <a16:creationId xmlns:a16="http://schemas.microsoft.com/office/drawing/2014/main" id="{C4405CCF-CBD6-0D53-8009-430978A40C35}"/>
              </a:ext>
            </a:extLst>
          </p:cNvPr>
          <p:cNvSpPr txBox="1"/>
          <p:nvPr/>
        </p:nvSpPr>
        <p:spPr>
          <a:xfrm>
            <a:off x="12024660" y="8031138"/>
            <a:ext cx="5795699" cy="1092607"/>
          </a:xfrm>
          <a:prstGeom prst="rect">
            <a:avLst/>
          </a:prstGeom>
        </p:spPr>
        <p:txBody>
          <a:bodyPr wrap="square" lIns="0" tIns="0" rIns="0" bIns="0" rtlCol="0" anchor="t">
            <a:spAutoFit/>
          </a:bodyPr>
          <a:lstStyle/>
          <a:p>
            <a:pPr algn="l" rtl="0" fontAlgn="base">
              <a:spcBef>
                <a:spcPts val="1800"/>
              </a:spcBef>
              <a:buFont typeface="Arial" panose="020B0604020202020204" pitchFamily="34" charset="0"/>
              <a:buChar char="•"/>
            </a:pPr>
            <a:r>
              <a:rPr lang="en-US" sz="2800" dirty="0">
                <a:solidFill>
                  <a:srgbClr val="FFFFFF"/>
                </a:solidFill>
                <a:latin typeface="Alatsi"/>
              </a:rPr>
              <a:t>Got into an argument online</a:t>
            </a:r>
          </a:p>
          <a:p>
            <a:pPr algn="l" rtl="0" fontAlgn="base">
              <a:spcBef>
                <a:spcPts val="1800"/>
              </a:spcBef>
              <a:buFont typeface="Arial" panose="020B0604020202020204" pitchFamily="34" charset="0"/>
              <a:buChar char="•"/>
            </a:pPr>
            <a:r>
              <a:rPr lang="en-US" sz="2800" dirty="0">
                <a:solidFill>
                  <a:srgbClr val="FFFFFF"/>
                </a:solidFill>
                <a:latin typeface="Alatsi"/>
              </a:rPr>
              <a:t> Block the messages and take a bath</a:t>
            </a:r>
          </a:p>
        </p:txBody>
      </p:sp>
      <p:pic>
        <p:nvPicPr>
          <p:cNvPr id="16" name="Audio 15">
            <a:hlinkClick r:id="" action="ppaction://media"/>
            <a:extLst>
              <a:ext uri="{FF2B5EF4-FFF2-40B4-BE49-F238E27FC236}">
                <a16:creationId xmlns:a16="http://schemas.microsoft.com/office/drawing/2014/main" id="{13E87AEF-2322-AF22-63EC-9ECAE7363403}"/>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266612" t="-266612" r="-266612" b="-266612"/>
          <a:stretch>
            <a:fillRect/>
          </a:stretch>
        </p:blipFill>
        <p:spPr>
          <a:xfrm>
            <a:off x="15078456" y="7077456"/>
            <a:ext cx="3086100" cy="3086100"/>
          </a:xfrm>
          <a:prstGeom prst="ellipse">
            <a:avLst/>
          </a:prstGeom>
        </p:spPr>
      </p:pic>
      <p:grpSp>
        <p:nvGrpSpPr>
          <p:cNvPr id="2" name="Group 1">
            <a:extLst>
              <a:ext uri="{FF2B5EF4-FFF2-40B4-BE49-F238E27FC236}">
                <a16:creationId xmlns:a16="http://schemas.microsoft.com/office/drawing/2014/main" id="{CF5F0771-58F4-9B27-157B-18D015C2EAEF}"/>
              </a:ext>
            </a:extLst>
          </p:cNvPr>
          <p:cNvGrpSpPr/>
          <p:nvPr/>
        </p:nvGrpSpPr>
        <p:grpSpPr>
          <a:xfrm>
            <a:off x="7008684" y="9258300"/>
            <a:ext cx="4260748" cy="593146"/>
            <a:chOff x="7013764" y="9270533"/>
            <a:chExt cx="4260748" cy="593146"/>
          </a:xfrm>
        </p:grpSpPr>
        <p:sp>
          <p:nvSpPr>
            <p:cNvPr id="5" name="Rectangle 4">
              <a:extLst>
                <a:ext uri="{FF2B5EF4-FFF2-40B4-BE49-F238E27FC236}">
                  <a16:creationId xmlns:a16="http://schemas.microsoft.com/office/drawing/2014/main" id="{98DBA7DE-B9E4-3EA1-146C-315033DE2D97}"/>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TextBox 17">
              <a:extLst>
                <a:ext uri="{FF2B5EF4-FFF2-40B4-BE49-F238E27FC236}">
                  <a16:creationId xmlns:a16="http://schemas.microsoft.com/office/drawing/2014/main" id="{23B7F35B-6A74-4C01-A941-C180B8905681}"/>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8" name="Graphic 7" descr="Badge Copyright with solid fill">
              <a:extLst>
                <a:ext uri="{FF2B5EF4-FFF2-40B4-BE49-F238E27FC236}">
                  <a16:creationId xmlns:a16="http://schemas.microsoft.com/office/drawing/2014/main" id="{64DF9BDC-A7FA-0B0E-9DB4-79C5B5D46D5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3285689733"/>
      </p:ext>
    </p:extLst>
  </p:cSld>
  <p:clrMapOvr>
    <a:masterClrMapping/>
  </p:clrMapOvr>
  <p:transition spd="slow" advTm="6231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500"/>
                                        <p:tgtEl>
                                          <p:spTgt spid="4">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xEl>
                                              <p:pRg st="0" end="0"/>
                                            </p:txEl>
                                          </p:spTgt>
                                        </p:tgtEl>
                                        <p:attrNameLst>
                                          <p:attrName>style.visibility</p:attrName>
                                        </p:attrNameLst>
                                      </p:cBhvr>
                                      <p:to>
                                        <p:strVal val="visible"/>
                                      </p:to>
                                    </p:set>
                                    <p:animEffect transition="in" filter="fade">
                                      <p:cBhvr>
                                        <p:cTn id="26" dur="500"/>
                                        <p:tgtEl>
                                          <p:spTgt spid="30">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0">
                                            <p:txEl>
                                              <p:pRg st="1" end="1"/>
                                            </p:txEl>
                                          </p:spTgt>
                                        </p:tgtEl>
                                        <p:attrNameLst>
                                          <p:attrName>style.visibility</p:attrName>
                                        </p:attrNameLst>
                                      </p:cBhvr>
                                      <p:to>
                                        <p:strVal val="visible"/>
                                      </p:to>
                                    </p:set>
                                    <p:animEffect transition="in" filter="fade">
                                      <p:cBhvr>
                                        <p:cTn id="31" dur="500"/>
                                        <p:tgtEl>
                                          <p:spTgt spid="30">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2">
                                            <p:txEl>
                                              <p:pRg st="0" end="0"/>
                                            </p:txEl>
                                          </p:spTgt>
                                        </p:tgtEl>
                                        <p:attrNameLst>
                                          <p:attrName>style.visibility</p:attrName>
                                        </p:attrNameLst>
                                      </p:cBhvr>
                                      <p:to>
                                        <p:strVal val="visible"/>
                                      </p:to>
                                    </p:set>
                                    <p:animEffect transition="in" filter="fade">
                                      <p:cBhvr>
                                        <p:cTn id="36" dur="500"/>
                                        <p:tgtEl>
                                          <p:spTgt spid="32">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2">
                                            <p:txEl>
                                              <p:pRg st="1" end="1"/>
                                            </p:txEl>
                                          </p:spTgt>
                                        </p:tgtEl>
                                        <p:attrNameLst>
                                          <p:attrName>style.visibility</p:attrName>
                                        </p:attrNameLst>
                                      </p:cBhvr>
                                      <p:to>
                                        <p:strVal val="visible"/>
                                      </p:to>
                                    </p:set>
                                    <p:animEffect transition="in" filter="fade">
                                      <p:cBhvr>
                                        <p:cTn id="41" dur="500"/>
                                        <p:tgtEl>
                                          <p:spTgt spid="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2" fill="hold" display="0">
                  <p:stCondLst>
                    <p:cond delay="indefinite"/>
                  </p:stCondLst>
                  <p:endCondLst>
                    <p:cond evt="onStopAudio" delay="0">
                      <p:tgtEl>
                        <p:sldTgt/>
                      </p:tgtEl>
                    </p:cond>
                  </p:endCondLst>
                </p:cTn>
                <p:tgtEl>
                  <p:spTgt spid="16"/>
                </p:tgtEl>
              </p:cMediaNode>
            </p:audio>
          </p:childTnLst>
        </p:cTn>
      </p:par>
    </p:tnLst>
    <p:bldLst>
      <p:bldP spid="4" grpId="0" build="p"/>
      <p:bldP spid="30" grpId="0" build="p"/>
      <p:bldP spid="3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CDB49FD2-69F9-A0BC-68BF-439CF1E6F65A}"/>
            </a:ext>
          </a:extLst>
        </p:cNvPr>
        <p:cNvGrpSpPr/>
        <p:nvPr/>
      </p:nvGrpSpPr>
      <p:grpSpPr>
        <a:xfrm>
          <a:off x="0" y="0"/>
          <a:ext cx="0" cy="0"/>
          <a:chOff x="0" y="0"/>
          <a:chExt cx="0" cy="0"/>
        </a:xfrm>
      </p:grpSpPr>
      <p:grpSp>
        <p:nvGrpSpPr>
          <p:cNvPr id="7" name="Group 7">
            <a:extLst>
              <a:ext uri="{FF2B5EF4-FFF2-40B4-BE49-F238E27FC236}">
                <a16:creationId xmlns:a16="http://schemas.microsoft.com/office/drawing/2014/main" id="{EDB42BA9-1C55-C790-820A-A97DDF332667}"/>
              </a:ext>
            </a:extLst>
          </p:cNvPr>
          <p:cNvGrpSpPr/>
          <p:nvPr/>
        </p:nvGrpSpPr>
        <p:grpSpPr>
          <a:xfrm>
            <a:off x="15859155" y="0"/>
            <a:ext cx="1562612" cy="1673225"/>
            <a:chOff x="0" y="0"/>
            <a:chExt cx="2083482" cy="2230967"/>
          </a:xfrm>
        </p:grpSpPr>
        <p:grpSp>
          <p:nvGrpSpPr>
            <p:cNvPr id="8" name="Group 8">
              <a:extLst>
                <a:ext uri="{FF2B5EF4-FFF2-40B4-BE49-F238E27FC236}">
                  <a16:creationId xmlns:a16="http://schemas.microsoft.com/office/drawing/2014/main" id="{01AE8253-A9D2-247B-A8E9-51362417ECAA}"/>
                </a:ext>
              </a:extLst>
            </p:cNvPr>
            <p:cNvGrpSpPr/>
            <p:nvPr/>
          </p:nvGrpSpPr>
          <p:grpSpPr>
            <a:xfrm>
              <a:off x="75599" y="0"/>
              <a:ext cx="1932284" cy="2230967"/>
              <a:chOff x="0" y="0"/>
              <a:chExt cx="703982" cy="812800"/>
            </a:xfrm>
          </p:grpSpPr>
          <p:sp>
            <p:nvSpPr>
              <p:cNvPr id="9" name="Freeform 9">
                <a:extLst>
                  <a:ext uri="{FF2B5EF4-FFF2-40B4-BE49-F238E27FC236}">
                    <a16:creationId xmlns:a16="http://schemas.microsoft.com/office/drawing/2014/main" id="{5AD85B88-B042-A7D9-6845-7482AC303B07}"/>
                  </a:ext>
                </a:extLst>
              </p:cNvPr>
              <p:cNvSpPr/>
              <p:nvPr/>
            </p:nvSpPr>
            <p:spPr>
              <a:xfrm>
                <a:off x="0" y="0"/>
                <a:ext cx="703982" cy="812800"/>
              </a:xfrm>
              <a:custGeom>
                <a:avLst/>
                <a:gdLst/>
                <a:ahLst/>
                <a:cxnLst/>
                <a:rect l="l" t="t" r="r" b="b"/>
                <a:pathLst>
                  <a:path w="703982" h="812800">
                    <a:moveTo>
                      <a:pt x="234787" y="793731"/>
                    </a:moveTo>
                    <a:cubicBezTo>
                      <a:pt x="270879" y="805245"/>
                      <a:pt x="311910" y="812800"/>
                      <a:pt x="352180" y="812800"/>
                    </a:cubicBezTo>
                    <a:cubicBezTo>
                      <a:pt x="392452" y="812800"/>
                      <a:pt x="431204" y="806323"/>
                      <a:pt x="466915" y="794809"/>
                    </a:cubicBezTo>
                    <a:cubicBezTo>
                      <a:pt x="467675" y="794450"/>
                      <a:pt x="468435" y="794450"/>
                      <a:pt x="469194" y="794090"/>
                    </a:cubicBezTo>
                    <a:cubicBezTo>
                      <a:pt x="603304" y="748035"/>
                      <a:pt x="702082" y="626421"/>
                      <a:pt x="703982" y="484298"/>
                    </a:cubicBezTo>
                    <a:lnTo>
                      <a:pt x="703982" y="0"/>
                    </a:lnTo>
                    <a:lnTo>
                      <a:pt x="0" y="0"/>
                    </a:lnTo>
                    <a:lnTo>
                      <a:pt x="0" y="483939"/>
                    </a:lnTo>
                    <a:cubicBezTo>
                      <a:pt x="1900" y="627140"/>
                      <a:pt x="99158" y="748755"/>
                      <a:pt x="234787" y="793731"/>
                    </a:cubicBezTo>
                    <a:close/>
                  </a:path>
                </a:pathLst>
              </a:custGeom>
              <a:solidFill>
                <a:srgbClr val="62DA60"/>
              </a:solidFill>
            </p:spPr>
            <p:txBody>
              <a:bodyPr/>
              <a:lstStyle/>
              <a:p>
                <a:endParaRPr lang="en-US"/>
              </a:p>
            </p:txBody>
          </p:sp>
          <p:sp>
            <p:nvSpPr>
              <p:cNvPr id="10" name="TextBox 10">
                <a:extLst>
                  <a:ext uri="{FF2B5EF4-FFF2-40B4-BE49-F238E27FC236}">
                    <a16:creationId xmlns:a16="http://schemas.microsoft.com/office/drawing/2014/main" id="{44798DD3-3DFB-A3C0-9E86-D45105DC8438}"/>
                  </a:ext>
                </a:extLst>
              </p:cNvPr>
              <p:cNvSpPr txBox="1"/>
              <p:nvPr/>
            </p:nvSpPr>
            <p:spPr>
              <a:xfrm>
                <a:off x="0" y="-47625"/>
                <a:ext cx="703982" cy="733425"/>
              </a:xfrm>
              <a:prstGeom prst="rect">
                <a:avLst/>
              </a:prstGeom>
            </p:spPr>
            <p:txBody>
              <a:bodyPr lIns="50800" tIns="50800" rIns="50800" bIns="50800" rtlCol="0" anchor="ctr"/>
              <a:lstStyle/>
              <a:p>
                <a:pPr algn="ctr">
                  <a:lnSpc>
                    <a:spcPts val="2659"/>
                  </a:lnSpc>
                </a:pPr>
                <a:endParaRPr/>
              </a:p>
            </p:txBody>
          </p:sp>
        </p:grpSp>
        <p:sp>
          <p:nvSpPr>
            <p:cNvPr id="11" name="TextBox 11">
              <a:extLst>
                <a:ext uri="{FF2B5EF4-FFF2-40B4-BE49-F238E27FC236}">
                  <a16:creationId xmlns:a16="http://schemas.microsoft.com/office/drawing/2014/main" id="{B02C0828-364E-576F-9E92-92A5EBE71ABA}"/>
                </a:ext>
              </a:extLst>
            </p:cNvPr>
            <p:cNvSpPr txBox="1"/>
            <p:nvPr/>
          </p:nvSpPr>
          <p:spPr>
            <a:xfrm>
              <a:off x="0" y="437582"/>
              <a:ext cx="2083482" cy="1241504"/>
            </a:xfrm>
            <a:prstGeom prst="rect">
              <a:avLst/>
            </a:prstGeom>
          </p:spPr>
          <p:txBody>
            <a:bodyPr lIns="0" tIns="0" rIns="0" bIns="0" rtlCol="0" anchor="t">
              <a:spAutoFit/>
            </a:bodyPr>
            <a:lstStyle/>
            <a:p>
              <a:pPr algn="ctr">
                <a:lnSpc>
                  <a:spcPts val="7805"/>
                </a:lnSpc>
              </a:pPr>
              <a:r>
                <a:rPr lang="en-US" sz="5575" b="1" dirty="0">
                  <a:solidFill>
                    <a:srgbClr val="000000"/>
                  </a:solidFill>
                  <a:latin typeface="Open Sans Bold"/>
                  <a:ea typeface="Open Sans Bold"/>
                  <a:cs typeface="Open Sans Bold"/>
                  <a:sym typeface="Open Sans Bold"/>
                </a:rPr>
                <a:t>30</a:t>
              </a:r>
            </a:p>
          </p:txBody>
        </p:sp>
      </p:grpSp>
      <p:sp>
        <p:nvSpPr>
          <p:cNvPr id="13" name="TextBox 13">
            <a:extLst>
              <a:ext uri="{FF2B5EF4-FFF2-40B4-BE49-F238E27FC236}">
                <a16:creationId xmlns:a16="http://schemas.microsoft.com/office/drawing/2014/main" id="{81803390-7741-5F3B-BFDF-A2BB571E8271}"/>
              </a:ext>
            </a:extLst>
          </p:cNvPr>
          <p:cNvSpPr txBox="1"/>
          <p:nvPr/>
        </p:nvSpPr>
        <p:spPr>
          <a:xfrm>
            <a:off x="1306813" y="3602723"/>
            <a:ext cx="16114954" cy="2978059"/>
          </a:xfrm>
          <a:prstGeom prst="rect">
            <a:avLst/>
          </a:prstGeom>
        </p:spPr>
        <p:txBody>
          <a:bodyPr wrap="square" lIns="0" tIns="0" rIns="0" bIns="0" rtlCol="0" anchor="t">
            <a:spAutoFit/>
          </a:bodyPr>
          <a:lstStyle/>
          <a:p>
            <a:pPr algn="ctr">
              <a:lnSpc>
                <a:spcPts val="5852"/>
              </a:lnSpc>
            </a:pPr>
            <a:r>
              <a:rPr lang="en-US" sz="4180" dirty="0">
                <a:solidFill>
                  <a:srgbClr val="FFFFFF"/>
                </a:solidFill>
                <a:latin typeface="Alatsi"/>
                <a:ea typeface="Alatsi"/>
                <a:cs typeface="Alatsi"/>
                <a:sym typeface="Alatsi"/>
              </a:rPr>
              <a:t>It will take practice, time, and lots of communication</a:t>
            </a:r>
          </a:p>
          <a:p>
            <a:pPr algn="ctr">
              <a:lnSpc>
                <a:spcPts val="5852"/>
              </a:lnSpc>
            </a:pPr>
            <a:endParaRPr lang="en-US" sz="4180" dirty="0">
              <a:solidFill>
                <a:srgbClr val="FFFFFF"/>
              </a:solidFill>
              <a:latin typeface="Alatsi"/>
              <a:ea typeface="Alatsi"/>
              <a:cs typeface="Alatsi"/>
              <a:sym typeface="Alatsi"/>
            </a:endParaRPr>
          </a:p>
          <a:p>
            <a:pPr algn="ctr">
              <a:lnSpc>
                <a:spcPts val="5852"/>
              </a:lnSpc>
            </a:pPr>
            <a:r>
              <a:rPr lang="en-US" sz="4180" dirty="0">
                <a:solidFill>
                  <a:srgbClr val="FFFFFF"/>
                </a:solidFill>
                <a:latin typeface="Alatsi"/>
                <a:ea typeface="Alatsi"/>
                <a:cs typeface="Alatsi"/>
                <a:sym typeface="Alatsi"/>
              </a:rPr>
              <a:t>But learning more about how YOU feel different emotions, how to identify them, and finding out what helps? It WILL make a difference.</a:t>
            </a:r>
          </a:p>
        </p:txBody>
      </p:sp>
      <p:sp>
        <p:nvSpPr>
          <p:cNvPr id="14" name="Freeform 14">
            <a:extLst>
              <a:ext uri="{FF2B5EF4-FFF2-40B4-BE49-F238E27FC236}">
                <a16:creationId xmlns:a16="http://schemas.microsoft.com/office/drawing/2014/main" id="{2FF149D2-C8B4-E506-5374-3D4DFBD983EE}"/>
              </a:ext>
            </a:extLst>
          </p:cNvPr>
          <p:cNvSpPr/>
          <p:nvPr/>
        </p:nvSpPr>
        <p:spPr>
          <a:xfrm>
            <a:off x="13707467" y="6793273"/>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AutoShape 3">
            <a:extLst>
              <a:ext uri="{FF2B5EF4-FFF2-40B4-BE49-F238E27FC236}">
                <a16:creationId xmlns:a16="http://schemas.microsoft.com/office/drawing/2014/main" id="{FF92270D-958C-6843-8360-3ED1F2F51F5A}"/>
              </a:ext>
            </a:extLst>
          </p:cNvPr>
          <p:cNvSpPr/>
          <p:nvPr/>
        </p:nvSpPr>
        <p:spPr>
          <a:xfrm>
            <a:off x="-236652" y="9672772"/>
            <a:ext cx="7105264" cy="19050"/>
          </a:xfrm>
          <a:prstGeom prst="line">
            <a:avLst/>
          </a:prstGeom>
          <a:ln w="114300" cap="flat">
            <a:solidFill>
              <a:srgbClr val="62DA60"/>
            </a:solidFill>
            <a:prstDash val="solid"/>
            <a:headEnd type="none" w="sm" len="sm"/>
            <a:tailEnd type="none" w="sm" len="sm"/>
          </a:ln>
        </p:spPr>
        <p:txBody>
          <a:bodyPr/>
          <a:lstStyle/>
          <a:p>
            <a:endParaRPr lang="en-US"/>
          </a:p>
        </p:txBody>
      </p:sp>
      <p:sp>
        <p:nvSpPr>
          <p:cNvPr id="18" name="AutoShape 5">
            <a:extLst>
              <a:ext uri="{FF2B5EF4-FFF2-40B4-BE49-F238E27FC236}">
                <a16:creationId xmlns:a16="http://schemas.microsoft.com/office/drawing/2014/main" id="{ED3D605F-F679-2CEC-E485-7A6634ECA5CE}"/>
              </a:ext>
            </a:extLst>
          </p:cNvPr>
          <p:cNvSpPr/>
          <p:nvPr/>
        </p:nvSpPr>
        <p:spPr>
          <a:xfrm flipV="1">
            <a:off x="11419390" y="9691822"/>
            <a:ext cx="7734948" cy="9525"/>
          </a:xfrm>
          <a:prstGeom prst="line">
            <a:avLst/>
          </a:prstGeom>
          <a:ln w="114300" cap="flat">
            <a:solidFill>
              <a:srgbClr val="62DA60"/>
            </a:solidFill>
            <a:prstDash val="solid"/>
            <a:headEnd type="none" w="sm" len="sm"/>
            <a:tailEnd type="none" w="sm" len="sm"/>
          </a:ln>
        </p:spPr>
        <p:txBody>
          <a:bodyPr/>
          <a:lstStyle/>
          <a:p>
            <a:endParaRPr lang="en-US"/>
          </a:p>
        </p:txBody>
      </p:sp>
      <p:sp>
        <p:nvSpPr>
          <p:cNvPr id="2" name="TextBox 5">
            <a:extLst>
              <a:ext uri="{FF2B5EF4-FFF2-40B4-BE49-F238E27FC236}">
                <a16:creationId xmlns:a16="http://schemas.microsoft.com/office/drawing/2014/main" id="{2A3091AB-517B-C6F8-562D-5AC7C9468DFD}"/>
              </a:ext>
            </a:extLst>
          </p:cNvPr>
          <p:cNvSpPr txBox="1"/>
          <p:nvPr/>
        </p:nvSpPr>
        <p:spPr>
          <a:xfrm>
            <a:off x="690427" y="720692"/>
            <a:ext cx="16907143" cy="1430648"/>
          </a:xfrm>
          <a:prstGeom prst="rect">
            <a:avLst/>
          </a:prstGeom>
        </p:spPr>
        <p:txBody>
          <a:bodyPr wrap="square" lIns="0" tIns="0" rIns="0" bIns="0" rtlCol="0" anchor="t">
            <a:spAutoFit/>
          </a:bodyPr>
          <a:lstStyle/>
          <a:p>
            <a:pPr algn="ctr">
              <a:lnSpc>
                <a:spcPts val="11899"/>
              </a:lnSpc>
            </a:pPr>
            <a:r>
              <a:rPr lang="en-US" sz="7000" dirty="0">
                <a:solidFill>
                  <a:srgbClr val="FFFFFF"/>
                </a:solidFill>
                <a:latin typeface="Alatsi"/>
                <a:ea typeface="Alatsi"/>
                <a:cs typeface="Alatsi"/>
                <a:sym typeface="Alatsi"/>
              </a:rPr>
              <a:t>Follow Through</a:t>
            </a:r>
          </a:p>
        </p:txBody>
      </p:sp>
      <p:sp>
        <p:nvSpPr>
          <p:cNvPr id="3" name="Freeform 14">
            <a:extLst>
              <a:ext uri="{FF2B5EF4-FFF2-40B4-BE49-F238E27FC236}">
                <a16:creationId xmlns:a16="http://schemas.microsoft.com/office/drawing/2014/main" id="{DE143247-7344-E588-EFE5-7F8712050601}"/>
              </a:ext>
            </a:extLst>
          </p:cNvPr>
          <p:cNvSpPr/>
          <p:nvPr/>
        </p:nvSpPr>
        <p:spPr>
          <a:xfrm>
            <a:off x="-2856925" y="-249879"/>
            <a:ext cx="7315200" cy="2477783"/>
          </a:xfrm>
          <a:custGeom>
            <a:avLst/>
            <a:gdLst/>
            <a:ahLst/>
            <a:cxnLst/>
            <a:rect l="l" t="t" r="r" b="b"/>
            <a:pathLst>
              <a:path w="7315200" h="2477783">
                <a:moveTo>
                  <a:pt x="0" y="0"/>
                </a:moveTo>
                <a:lnTo>
                  <a:pt x="7315200" y="0"/>
                </a:lnTo>
                <a:lnTo>
                  <a:pt x="7315200" y="2477783"/>
                </a:lnTo>
                <a:lnTo>
                  <a:pt x="0" y="24777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pic>
        <p:nvPicPr>
          <p:cNvPr id="6" name="Audio 5">
            <a:hlinkClick r:id="" action="ppaction://media"/>
            <a:extLst>
              <a:ext uri="{FF2B5EF4-FFF2-40B4-BE49-F238E27FC236}">
                <a16:creationId xmlns:a16="http://schemas.microsoft.com/office/drawing/2014/main" id="{61459C47-E325-34E6-D6B2-E8EE1B4D3712}"/>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266613" t="-266613" r="-266613" b="-266613"/>
          <a:stretch>
            <a:fillRect/>
          </a:stretch>
        </p:blipFill>
        <p:spPr>
          <a:xfrm>
            <a:off x="15078456" y="7077456"/>
            <a:ext cx="3086100" cy="3086100"/>
          </a:xfrm>
          <a:prstGeom prst="ellipse">
            <a:avLst/>
          </a:prstGeom>
        </p:spPr>
      </p:pic>
      <p:grpSp>
        <p:nvGrpSpPr>
          <p:cNvPr id="4" name="Group 3">
            <a:extLst>
              <a:ext uri="{FF2B5EF4-FFF2-40B4-BE49-F238E27FC236}">
                <a16:creationId xmlns:a16="http://schemas.microsoft.com/office/drawing/2014/main" id="{FEED194F-B3F5-CBAA-6A5C-77E0468EFF82}"/>
              </a:ext>
            </a:extLst>
          </p:cNvPr>
          <p:cNvGrpSpPr/>
          <p:nvPr/>
        </p:nvGrpSpPr>
        <p:grpSpPr>
          <a:xfrm>
            <a:off x="7008684" y="9258300"/>
            <a:ext cx="4260748" cy="593146"/>
            <a:chOff x="7013764" y="9270533"/>
            <a:chExt cx="4260748" cy="593146"/>
          </a:xfrm>
        </p:grpSpPr>
        <p:sp>
          <p:nvSpPr>
            <p:cNvPr id="5" name="Rectangle 4">
              <a:extLst>
                <a:ext uri="{FF2B5EF4-FFF2-40B4-BE49-F238E27FC236}">
                  <a16:creationId xmlns:a16="http://schemas.microsoft.com/office/drawing/2014/main" id="{B24D7C0D-2A97-6617-1956-FA5C84F4D052}"/>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TextBox 17">
              <a:extLst>
                <a:ext uri="{FF2B5EF4-FFF2-40B4-BE49-F238E27FC236}">
                  <a16:creationId xmlns:a16="http://schemas.microsoft.com/office/drawing/2014/main" id="{92CBA6B8-D2E1-6DC4-1216-0EB3E34ECD5C}"/>
                </a:ext>
              </a:extLst>
            </p:cNvPr>
            <p:cNvSpPr txBox="1"/>
            <p:nvPr/>
          </p:nvSpPr>
          <p:spPr>
            <a:xfrm>
              <a:off x="7321746" y="9321846"/>
              <a:ext cx="3952766" cy="490519"/>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15" name="Graphic 14" descr="Badge Copyright with solid fill">
              <a:extLst>
                <a:ext uri="{FF2B5EF4-FFF2-40B4-BE49-F238E27FC236}">
                  <a16:creationId xmlns:a16="http://schemas.microsoft.com/office/drawing/2014/main" id="{F3CBE38E-7E70-8D2A-BAE5-4AC6DF5C9D7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17850" y="9418923"/>
              <a:ext cx="193736" cy="193737"/>
            </a:xfrm>
            <a:prstGeom prst="rect">
              <a:avLst/>
            </a:prstGeom>
          </p:spPr>
        </p:pic>
      </p:grpSp>
    </p:spTree>
    <p:custDataLst>
      <p:tags r:id="rId1"/>
    </p:custDataLst>
    <p:extLst>
      <p:ext uri="{BB962C8B-B14F-4D97-AF65-F5344CB8AC3E}">
        <p14:creationId xmlns:p14="http://schemas.microsoft.com/office/powerpoint/2010/main" val="4183651489"/>
      </p:ext>
    </p:extLst>
  </p:cSld>
  <p:clrMapOvr>
    <a:masterClrMapping/>
  </p:clrMapOvr>
  <p:transition spd="slow" advTm="2696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fade">
                                      <p:cBhvr>
                                        <p:cTn id="11" dur="500"/>
                                        <p:tgtEl>
                                          <p:spTgt spid="1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xEl>
                                              <p:pRg st="2" end="2"/>
                                            </p:txEl>
                                          </p:spTgt>
                                        </p:tgtEl>
                                        <p:attrNameLst>
                                          <p:attrName>style.visibility</p:attrName>
                                        </p:attrNameLst>
                                      </p:cBhvr>
                                      <p:to>
                                        <p:strVal val="visible"/>
                                      </p:to>
                                    </p:set>
                                    <p:animEffect transition="in" filter="fade">
                                      <p:cBhvr>
                                        <p:cTn id="16"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6"/>
                </p:tgtEl>
              </p:cMediaNode>
            </p:audio>
          </p:childTnLst>
        </p:cTn>
      </p:par>
    </p:tnLst>
    <p:bldLst>
      <p:bldP spid="1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5002645" y="2127968"/>
            <a:ext cx="12018560" cy="2609040"/>
          </a:xfrm>
          <a:prstGeom prst="rect">
            <a:avLst/>
          </a:prstGeom>
        </p:spPr>
        <p:txBody>
          <a:bodyPr lIns="0" tIns="0" rIns="0" bIns="0" rtlCol="0" anchor="t">
            <a:spAutoFit/>
          </a:bodyPr>
          <a:lstStyle/>
          <a:p>
            <a:pPr algn="ctr">
              <a:lnSpc>
                <a:spcPts val="21265"/>
              </a:lnSpc>
            </a:pPr>
            <a:r>
              <a:rPr lang="en-US" sz="15189" dirty="0">
                <a:solidFill>
                  <a:srgbClr val="FFFFFF"/>
                </a:solidFill>
                <a:latin typeface="Alatsi"/>
                <a:ea typeface="Alatsi"/>
                <a:cs typeface="Alatsi"/>
                <a:sym typeface="Alatsi"/>
              </a:rPr>
              <a:t>THANK YOU</a:t>
            </a:r>
          </a:p>
        </p:txBody>
      </p:sp>
      <p:sp>
        <p:nvSpPr>
          <p:cNvPr id="3" name="TextBox 3"/>
          <p:cNvSpPr txBox="1"/>
          <p:nvPr/>
        </p:nvSpPr>
        <p:spPr>
          <a:xfrm>
            <a:off x="6078784" y="5179960"/>
            <a:ext cx="10669737" cy="703169"/>
          </a:xfrm>
          <a:prstGeom prst="rect">
            <a:avLst/>
          </a:prstGeom>
        </p:spPr>
        <p:txBody>
          <a:bodyPr lIns="0" tIns="0" rIns="0" bIns="0" rtlCol="0" anchor="t">
            <a:spAutoFit/>
          </a:bodyPr>
          <a:lstStyle/>
          <a:p>
            <a:pPr algn="ctr">
              <a:lnSpc>
                <a:spcPts val="5763"/>
              </a:lnSpc>
            </a:pPr>
            <a:r>
              <a:rPr lang="en-US" sz="4116">
                <a:solidFill>
                  <a:srgbClr val="FFFFFF"/>
                </a:solidFill>
                <a:latin typeface="Alatsi"/>
                <a:ea typeface="Alatsi"/>
                <a:cs typeface="Alatsi"/>
                <a:sym typeface="Alatsi"/>
              </a:rPr>
              <a:t>Created By : Sam Sandate White</a:t>
            </a:r>
          </a:p>
        </p:txBody>
      </p:sp>
      <p:grpSp>
        <p:nvGrpSpPr>
          <p:cNvPr id="5" name="Group 5"/>
          <p:cNvGrpSpPr/>
          <p:nvPr/>
        </p:nvGrpSpPr>
        <p:grpSpPr>
          <a:xfrm>
            <a:off x="-31071" y="0"/>
            <a:ext cx="4239083" cy="10287000"/>
            <a:chOff x="0" y="0"/>
            <a:chExt cx="5652111" cy="13716000"/>
          </a:xfrm>
        </p:grpSpPr>
        <p:grpSp>
          <p:nvGrpSpPr>
            <p:cNvPr id="6" name="Group 6"/>
            <p:cNvGrpSpPr/>
            <p:nvPr/>
          </p:nvGrpSpPr>
          <p:grpSpPr>
            <a:xfrm>
              <a:off x="2826056" y="0"/>
              <a:ext cx="2826056" cy="13716000"/>
              <a:chOff x="0" y="0"/>
              <a:chExt cx="558233" cy="2709333"/>
            </a:xfrm>
          </p:grpSpPr>
          <p:sp>
            <p:nvSpPr>
              <p:cNvPr id="7" name="Freeform 7"/>
              <p:cNvSpPr/>
              <p:nvPr/>
            </p:nvSpPr>
            <p:spPr>
              <a:xfrm>
                <a:off x="0" y="0"/>
                <a:ext cx="558233" cy="2709333"/>
              </a:xfrm>
              <a:custGeom>
                <a:avLst/>
                <a:gdLst/>
                <a:ahLst/>
                <a:cxnLst/>
                <a:rect l="l" t="t" r="r" b="b"/>
                <a:pathLst>
                  <a:path w="558233" h="2709333">
                    <a:moveTo>
                      <a:pt x="0" y="0"/>
                    </a:moveTo>
                    <a:lnTo>
                      <a:pt x="558233" y="0"/>
                    </a:lnTo>
                    <a:lnTo>
                      <a:pt x="558233" y="2709333"/>
                    </a:lnTo>
                    <a:lnTo>
                      <a:pt x="0" y="2709333"/>
                    </a:lnTo>
                    <a:close/>
                  </a:path>
                </a:pathLst>
              </a:custGeom>
              <a:solidFill>
                <a:srgbClr val="7154CB"/>
              </a:solidFill>
            </p:spPr>
            <p:txBody>
              <a:bodyPr/>
              <a:lstStyle/>
              <a:p>
                <a:endParaRPr lang="en-US"/>
              </a:p>
            </p:txBody>
          </p:sp>
          <p:sp>
            <p:nvSpPr>
              <p:cNvPr id="8" name="TextBox 8"/>
              <p:cNvSpPr txBox="1"/>
              <p:nvPr/>
            </p:nvSpPr>
            <p:spPr>
              <a:xfrm>
                <a:off x="0" y="-47625"/>
                <a:ext cx="558233" cy="2756958"/>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413028" y="0"/>
              <a:ext cx="2826056" cy="13716000"/>
              <a:chOff x="0" y="0"/>
              <a:chExt cx="558233" cy="2709333"/>
            </a:xfrm>
          </p:grpSpPr>
          <p:sp>
            <p:nvSpPr>
              <p:cNvPr id="10" name="Freeform 10"/>
              <p:cNvSpPr/>
              <p:nvPr/>
            </p:nvSpPr>
            <p:spPr>
              <a:xfrm>
                <a:off x="0" y="0"/>
                <a:ext cx="558233" cy="2709333"/>
              </a:xfrm>
              <a:custGeom>
                <a:avLst/>
                <a:gdLst/>
                <a:ahLst/>
                <a:cxnLst/>
                <a:rect l="l" t="t" r="r" b="b"/>
                <a:pathLst>
                  <a:path w="558233" h="2709333">
                    <a:moveTo>
                      <a:pt x="0" y="0"/>
                    </a:moveTo>
                    <a:lnTo>
                      <a:pt x="558233" y="0"/>
                    </a:lnTo>
                    <a:lnTo>
                      <a:pt x="558233" y="2709333"/>
                    </a:lnTo>
                    <a:lnTo>
                      <a:pt x="0" y="2709333"/>
                    </a:lnTo>
                    <a:close/>
                  </a:path>
                </a:pathLst>
              </a:custGeom>
              <a:solidFill>
                <a:srgbClr val="62DA60"/>
              </a:solidFill>
            </p:spPr>
            <p:txBody>
              <a:bodyPr/>
              <a:lstStyle/>
              <a:p>
                <a:endParaRPr lang="en-US"/>
              </a:p>
            </p:txBody>
          </p:sp>
          <p:sp>
            <p:nvSpPr>
              <p:cNvPr id="11" name="TextBox 11"/>
              <p:cNvSpPr txBox="1"/>
              <p:nvPr/>
            </p:nvSpPr>
            <p:spPr>
              <a:xfrm>
                <a:off x="0" y="-47625"/>
                <a:ext cx="558233" cy="2756958"/>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0" y="0"/>
              <a:ext cx="2826056" cy="13716000"/>
              <a:chOff x="0" y="0"/>
              <a:chExt cx="558233" cy="2709333"/>
            </a:xfrm>
          </p:grpSpPr>
          <p:sp>
            <p:nvSpPr>
              <p:cNvPr id="13" name="Freeform 13"/>
              <p:cNvSpPr/>
              <p:nvPr/>
            </p:nvSpPr>
            <p:spPr>
              <a:xfrm>
                <a:off x="0" y="0"/>
                <a:ext cx="558233" cy="2709333"/>
              </a:xfrm>
              <a:custGeom>
                <a:avLst/>
                <a:gdLst/>
                <a:ahLst/>
                <a:cxnLst/>
                <a:rect l="l" t="t" r="r" b="b"/>
                <a:pathLst>
                  <a:path w="558233" h="2709333">
                    <a:moveTo>
                      <a:pt x="0" y="0"/>
                    </a:moveTo>
                    <a:lnTo>
                      <a:pt x="558233" y="0"/>
                    </a:lnTo>
                    <a:lnTo>
                      <a:pt x="558233" y="2709333"/>
                    </a:lnTo>
                    <a:lnTo>
                      <a:pt x="0" y="2709333"/>
                    </a:lnTo>
                    <a:close/>
                  </a:path>
                </a:pathLst>
              </a:custGeom>
              <a:solidFill>
                <a:srgbClr val="FFFFFF"/>
              </a:solidFill>
            </p:spPr>
            <p:txBody>
              <a:bodyPr/>
              <a:lstStyle/>
              <a:p>
                <a:endParaRPr lang="en-US"/>
              </a:p>
            </p:txBody>
          </p:sp>
          <p:sp>
            <p:nvSpPr>
              <p:cNvPr id="14" name="TextBox 14"/>
              <p:cNvSpPr txBox="1"/>
              <p:nvPr/>
            </p:nvSpPr>
            <p:spPr>
              <a:xfrm>
                <a:off x="0" y="-47625"/>
                <a:ext cx="558233" cy="2756958"/>
              </a:xfrm>
              <a:prstGeom prst="rect">
                <a:avLst/>
              </a:prstGeom>
            </p:spPr>
            <p:txBody>
              <a:bodyPr lIns="50800" tIns="50800" rIns="50800" bIns="50800" rtlCol="0" anchor="ctr"/>
              <a:lstStyle/>
              <a:p>
                <a:pPr algn="ctr">
                  <a:lnSpc>
                    <a:spcPts val="2659"/>
                  </a:lnSpc>
                </a:pPr>
                <a:endParaRPr/>
              </a:p>
            </p:txBody>
          </p:sp>
        </p:grpSp>
      </p:grpSp>
      <p:sp>
        <p:nvSpPr>
          <p:cNvPr id="15" name="Freeform 15"/>
          <p:cNvSpPr/>
          <p:nvPr/>
        </p:nvSpPr>
        <p:spPr>
          <a:xfrm>
            <a:off x="6711125" y="8610938"/>
            <a:ext cx="7315200" cy="2477783"/>
          </a:xfrm>
          <a:custGeom>
            <a:avLst/>
            <a:gdLst/>
            <a:ahLst/>
            <a:cxnLst/>
            <a:rect l="l" t="t" r="r" b="b"/>
            <a:pathLst>
              <a:path w="7315200" h="2477783">
                <a:moveTo>
                  <a:pt x="0" y="0"/>
                </a:moveTo>
                <a:lnTo>
                  <a:pt x="7315200" y="0"/>
                </a:lnTo>
                <a:lnTo>
                  <a:pt x="7315200" y="2477784"/>
                </a:lnTo>
                <a:lnTo>
                  <a:pt x="0" y="24777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6" name="Freeform 16"/>
          <p:cNvSpPr/>
          <p:nvPr/>
        </p:nvSpPr>
        <p:spPr>
          <a:xfrm>
            <a:off x="11413653" y="-573693"/>
            <a:ext cx="7315200" cy="2477783"/>
          </a:xfrm>
          <a:custGeom>
            <a:avLst/>
            <a:gdLst/>
            <a:ahLst/>
            <a:cxnLst/>
            <a:rect l="l" t="t" r="r" b="b"/>
            <a:pathLst>
              <a:path w="7315200" h="2477783">
                <a:moveTo>
                  <a:pt x="0" y="0"/>
                </a:moveTo>
                <a:lnTo>
                  <a:pt x="7315200" y="0"/>
                </a:lnTo>
                <a:lnTo>
                  <a:pt x="7315200" y="2477784"/>
                </a:lnTo>
                <a:lnTo>
                  <a:pt x="0" y="24777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Freeform 17"/>
          <p:cNvSpPr/>
          <p:nvPr/>
        </p:nvSpPr>
        <p:spPr>
          <a:xfrm>
            <a:off x="15432233" y="5153397"/>
            <a:ext cx="2119451" cy="1924762"/>
          </a:xfrm>
          <a:custGeom>
            <a:avLst/>
            <a:gdLst/>
            <a:ahLst/>
            <a:cxnLst/>
            <a:rect l="l" t="t" r="r" b="b"/>
            <a:pathLst>
              <a:path w="2119451" h="1924762">
                <a:moveTo>
                  <a:pt x="0" y="0"/>
                </a:moveTo>
                <a:lnTo>
                  <a:pt x="2119451" y="0"/>
                </a:lnTo>
                <a:lnTo>
                  <a:pt x="2119451" y="1924762"/>
                </a:lnTo>
                <a:lnTo>
                  <a:pt x="0" y="1924762"/>
                </a:lnTo>
                <a:lnTo>
                  <a:pt x="0" y="0"/>
                </a:lnTo>
                <a:close/>
              </a:path>
            </a:pathLst>
          </a:custGeom>
          <a:blipFill>
            <a:blip r:embed="rId8"/>
            <a:stretch>
              <a:fillRect/>
            </a:stretch>
          </a:blipFill>
        </p:spPr>
        <p:txBody>
          <a:bodyPr/>
          <a:lstStyle/>
          <a:p>
            <a:endParaRPr lang="en-US"/>
          </a:p>
        </p:txBody>
      </p:sp>
      <p:sp>
        <p:nvSpPr>
          <p:cNvPr id="18" name="Freeform 18"/>
          <p:cNvSpPr/>
          <p:nvPr/>
        </p:nvSpPr>
        <p:spPr>
          <a:xfrm>
            <a:off x="4539019" y="5153397"/>
            <a:ext cx="3049233" cy="1509370"/>
          </a:xfrm>
          <a:custGeom>
            <a:avLst/>
            <a:gdLst/>
            <a:ahLst/>
            <a:cxnLst/>
            <a:rect l="l" t="t" r="r" b="b"/>
            <a:pathLst>
              <a:path w="3049233" h="1509370">
                <a:moveTo>
                  <a:pt x="0" y="0"/>
                </a:moveTo>
                <a:lnTo>
                  <a:pt x="3049233" y="0"/>
                </a:lnTo>
                <a:lnTo>
                  <a:pt x="3049233" y="1509370"/>
                </a:lnTo>
                <a:lnTo>
                  <a:pt x="0" y="150937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pic>
        <p:nvPicPr>
          <p:cNvPr id="20" name="Audio 19">
            <a:hlinkClick r:id="" action="ppaction://media"/>
            <a:extLst>
              <a:ext uri="{FF2B5EF4-FFF2-40B4-BE49-F238E27FC236}">
                <a16:creationId xmlns:a16="http://schemas.microsoft.com/office/drawing/2014/main" id="{2670D9CA-1154-9527-4757-F6C2C9661E68}"/>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266613" t="-266613" r="-266613" b="-266613"/>
          <a:stretch>
            <a:fillRect/>
          </a:stretch>
        </p:blipFill>
        <p:spPr>
          <a:xfrm>
            <a:off x="15078456" y="7077456"/>
            <a:ext cx="3086100" cy="3086100"/>
          </a:xfrm>
          <a:prstGeom prst="ellipse">
            <a:avLst/>
          </a:prstGeom>
        </p:spPr>
      </p:pic>
      <p:grpSp>
        <p:nvGrpSpPr>
          <p:cNvPr id="19" name="Group 18">
            <a:extLst>
              <a:ext uri="{FF2B5EF4-FFF2-40B4-BE49-F238E27FC236}">
                <a16:creationId xmlns:a16="http://schemas.microsoft.com/office/drawing/2014/main" id="{56D3C5B8-C476-B633-711D-D34F3B2B61B6}"/>
              </a:ext>
            </a:extLst>
          </p:cNvPr>
          <p:cNvGrpSpPr/>
          <p:nvPr/>
        </p:nvGrpSpPr>
        <p:grpSpPr>
          <a:xfrm>
            <a:off x="8015725" y="6029508"/>
            <a:ext cx="7055528" cy="593146"/>
            <a:chOff x="7013764" y="9270533"/>
            <a:chExt cx="7055528" cy="593146"/>
          </a:xfrm>
        </p:grpSpPr>
        <p:sp>
          <p:nvSpPr>
            <p:cNvPr id="21" name="Rectangle 20">
              <a:extLst>
                <a:ext uri="{FF2B5EF4-FFF2-40B4-BE49-F238E27FC236}">
                  <a16:creationId xmlns:a16="http://schemas.microsoft.com/office/drawing/2014/main" id="{BE9F117E-E6F2-036E-B748-320203F41B51}"/>
                </a:ext>
              </a:extLst>
            </p:cNvPr>
            <p:cNvSpPr/>
            <p:nvPr/>
          </p:nvSpPr>
          <p:spPr>
            <a:xfrm>
              <a:off x="7013764" y="9270533"/>
              <a:ext cx="4260748" cy="59314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TextBox 17">
              <a:extLst>
                <a:ext uri="{FF2B5EF4-FFF2-40B4-BE49-F238E27FC236}">
                  <a16:creationId xmlns:a16="http://schemas.microsoft.com/office/drawing/2014/main" id="{F4D91FF6-0147-570D-D2EF-4CA6B9473A46}"/>
                </a:ext>
              </a:extLst>
            </p:cNvPr>
            <p:cNvSpPr txBox="1"/>
            <p:nvPr/>
          </p:nvSpPr>
          <p:spPr>
            <a:xfrm>
              <a:off x="7321745" y="9321846"/>
              <a:ext cx="6747547" cy="530915"/>
            </a:xfrm>
            <a:prstGeom prst="rect">
              <a:avLst/>
            </a:prstGeom>
          </p:spPr>
          <p:txBody>
            <a:bodyPr wrap="square" lIns="0" tIns="0" rIns="0" bIns="0" rtlCol="0" anchor="t">
              <a:spAutoFit/>
            </a:bodyPr>
            <a:lstStyle/>
            <a:p>
              <a:pPr marL="0" marR="0" lvl="0" indent="0" algn="ctr" defTabSz="914400" rtl="0" eaLnBrk="1" fontAlgn="auto" latinLnBrk="0" hangingPunct="1">
                <a:lnSpc>
                  <a:spcPts val="4376"/>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latsi"/>
                  <a:ea typeface="Alatsi"/>
                  <a:cs typeface="Alatsi"/>
                  <a:sym typeface="Alatsi"/>
                </a:rPr>
                <a:t>2024 Helping Hands Creations Inc.</a:t>
              </a:r>
            </a:p>
          </p:txBody>
        </p:sp>
        <p:pic>
          <p:nvPicPr>
            <p:cNvPr id="23" name="Graphic 22" descr="Badge Copyright with solid fill">
              <a:extLst>
                <a:ext uri="{FF2B5EF4-FFF2-40B4-BE49-F238E27FC236}">
                  <a16:creationId xmlns:a16="http://schemas.microsoft.com/office/drawing/2014/main" id="{044EE8AF-32EF-3B6B-F8BE-687325ABD32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117850" y="9418923"/>
              <a:ext cx="193736" cy="193737"/>
            </a:xfrm>
            <a:prstGeom prst="rect">
              <a:avLst/>
            </a:prstGeom>
          </p:spPr>
        </p:pic>
      </p:grpSp>
    </p:spTree>
    <p:custDataLst>
      <p:tags r:id="rId1"/>
    </p:custDataLst>
  </p:cSld>
  <p:clrMapOvr>
    <a:masterClrMapping/>
  </p:clrMapOvr>
  <p:transition spd="slow" advTm="5015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0"/>
                </p:tgtEl>
              </p:cMediaNode>
            </p:audio>
          </p:childTnLst>
        </p:cTn>
      </p:par>
    </p:tnLst>
    <p:bldLst>
      <p:bldP spid="2" grpId="0"/>
      <p:bldP spid="3" grpId="0"/>
      <p:bldP spid="17" grpId="0" animBg="1"/>
      <p:bldP spid="1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4.6|3.7"/>
</p:tagLst>
</file>

<file path=ppt/tags/tag2.xml><?xml version="1.0" encoding="utf-8"?>
<p:tagLst xmlns:a="http://schemas.openxmlformats.org/drawingml/2006/main" xmlns:r="http://schemas.openxmlformats.org/officeDocument/2006/relationships" xmlns:p="http://schemas.openxmlformats.org/presentationml/2006/main">
  <p:tag name="TIMING" val="|1.2|0.6"/>
</p:tagLst>
</file>

<file path=ppt/tags/tag3.xml><?xml version="1.0" encoding="utf-8"?>
<p:tagLst xmlns:a="http://schemas.openxmlformats.org/drawingml/2006/main" xmlns:r="http://schemas.openxmlformats.org/officeDocument/2006/relationships" xmlns:p="http://schemas.openxmlformats.org/presentationml/2006/main">
  <p:tag name="TIMING" val="|0.7|9.3|3.7|4"/>
</p:tagLst>
</file>

<file path=ppt/tags/tag4.xml><?xml version="1.0" encoding="utf-8"?>
<p:tagLst xmlns:a="http://schemas.openxmlformats.org/drawingml/2006/main" xmlns:r="http://schemas.openxmlformats.org/officeDocument/2006/relationships" xmlns:p="http://schemas.openxmlformats.org/presentationml/2006/main">
  <p:tag name="TIMING" val="|0.2|1.2|3.8|4.5|7.4|4.5|5|2.7|3.5|5.2|4.7|6.7|6.8|5.3|1.8|2.3|1.9|2.8|2.6|3.8"/>
</p:tagLst>
</file>

<file path=ppt/tags/tag5.xml><?xml version="1.0" encoding="utf-8"?>
<p:tagLst xmlns:a="http://schemas.openxmlformats.org/drawingml/2006/main" xmlns:r="http://schemas.openxmlformats.org/officeDocument/2006/relationships" xmlns:p="http://schemas.openxmlformats.org/presentationml/2006/main">
  <p:tag name="TIMING" val="|1.6"/>
</p:tagLst>
</file>

<file path=ppt/tags/tag6.xml><?xml version="1.0" encoding="utf-8"?>
<p:tagLst xmlns:a="http://schemas.openxmlformats.org/drawingml/2006/main" xmlns:r="http://schemas.openxmlformats.org/officeDocument/2006/relationships" xmlns:p="http://schemas.openxmlformats.org/presentationml/2006/main">
  <p:tag name="TIMING" val="|1.3|5.6|17.2|50.8"/>
</p:tagLst>
</file>

<file path=ppt/tags/tag7.xml><?xml version="1.0" encoding="utf-8"?>
<p:tagLst xmlns:a="http://schemas.openxmlformats.org/drawingml/2006/main" xmlns:r="http://schemas.openxmlformats.org/officeDocument/2006/relationships" xmlns:p="http://schemas.openxmlformats.org/presentationml/2006/main">
  <p:tag name="TIMING" val="|1.5|5|5.3|6.5|2.5"/>
</p:tagLst>
</file>

<file path=ppt/tags/tag8.xml><?xml version="1.0" encoding="utf-8"?>
<p:tagLst xmlns:a="http://schemas.openxmlformats.org/drawingml/2006/main" xmlns:r="http://schemas.openxmlformats.org/officeDocument/2006/relationships" xmlns:p="http://schemas.openxmlformats.org/presentationml/2006/main">
  <p:tag name="TIMING" val="|2.6|10|3.8|5.9|5.6"/>
</p:tagLst>
</file>

<file path=ppt/tags/tag9.xml><?xml version="1.0" encoding="utf-8"?>
<p:tagLst xmlns:a="http://schemas.openxmlformats.org/drawingml/2006/main" xmlns:r="http://schemas.openxmlformats.org/officeDocument/2006/relationships" xmlns:p="http://schemas.openxmlformats.org/presentationml/2006/main">
  <p:tag name="TIMING" val="|2.4|1.9|1.6|2.9|3.2|2.3|5.4"/>
</p:tagLst>
</file>

<file path=ppt/tags/tag10.xml><?xml version="1.0" encoding="utf-8"?>
<p:tagLst xmlns:a="http://schemas.openxmlformats.org/drawingml/2006/main" xmlns:r="http://schemas.openxmlformats.org/officeDocument/2006/relationships" xmlns:p="http://schemas.openxmlformats.org/presentationml/2006/main">
  <p:tag name="TIMING" val="|2.4|17|30.1"/>
</p:tagLst>
</file>

<file path=ppt/tags/tag11.xml><?xml version="1.0" encoding="utf-8"?>
<p:tagLst xmlns:a="http://schemas.openxmlformats.org/drawingml/2006/main" xmlns:r="http://schemas.openxmlformats.org/officeDocument/2006/relationships" xmlns:p="http://schemas.openxmlformats.org/presentationml/2006/main">
  <p:tag name="TIMING" val="|42.1|3.9|12.7|15.5|8.1|29.8|3.6|6.8|6.3"/>
</p:tagLst>
</file>

<file path=ppt/tags/tag12.xml><?xml version="1.0" encoding="utf-8"?>
<p:tagLst xmlns:a="http://schemas.openxmlformats.org/drawingml/2006/main" xmlns:r="http://schemas.openxmlformats.org/officeDocument/2006/relationships" xmlns:p="http://schemas.openxmlformats.org/presentationml/2006/main">
  <p:tag name="TIMING" val="|0.8"/>
</p:tagLst>
</file>

<file path=ppt/tags/tag13.xml><?xml version="1.0" encoding="utf-8"?>
<p:tagLst xmlns:a="http://schemas.openxmlformats.org/drawingml/2006/main" xmlns:r="http://schemas.openxmlformats.org/officeDocument/2006/relationships" xmlns:p="http://schemas.openxmlformats.org/presentationml/2006/main">
  <p:tag name="TIMING" val="|3.8|27.7|3.6"/>
</p:tagLst>
</file>

<file path=ppt/tags/tag14.xml><?xml version="1.0" encoding="utf-8"?>
<p:tagLst xmlns:a="http://schemas.openxmlformats.org/drawingml/2006/main" xmlns:r="http://schemas.openxmlformats.org/officeDocument/2006/relationships" xmlns:p="http://schemas.openxmlformats.org/presentationml/2006/main">
  <p:tag name="TIMING" val="|19.9|1.3|38.3|1.2|37.7|1.4"/>
</p:tagLst>
</file>

<file path=ppt/tags/tag15.xml><?xml version="1.0" encoding="utf-8"?>
<p:tagLst xmlns:a="http://schemas.openxmlformats.org/drawingml/2006/main" xmlns:r="http://schemas.openxmlformats.org/officeDocument/2006/relationships" xmlns:p="http://schemas.openxmlformats.org/presentationml/2006/main">
  <p:tag name="TIMING" val="|2.3|6.3|4|5"/>
</p:tagLst>
</file>

<file path=ppt/tags/tag16.xml><?xml version="1.0" encoding="utf-8"?>
<p:tagLst xmlns:a="http://schemas.openxmlformats.org/drawingml/2006/main" xmlns:r="http://schemas.openxmlformats.org/officeDocument/2006/relationships" xmlns:p="http://schemas.openxmlformats.org/presentationml/2006/main">
  <p:tag name="TIMING" val="|14.4|3.6|8.5"/>
</p:tagLst>
</file>

<file path=ppt/tags/tag17.xml><?xml version="1.0" encoding="utf-8"?>
<p:tagLst xmlns:a="http://schemas.openxmlformats.org/drawingml/2006/main" xmlns:r="http://schemas.openxmlformats.org/officeDocument/2006/relationships" xmlns:p="http://schemas.openxmlformats.org/presentationml/2006/main">
  <p:tag name="TIMING" val="|1.8|19.9|25.6"/>
</p:tagLst>
</file>

<file path=ppt/tags/tag18.xml><?xml version="1.0" encoding="utf-8"?>
<p:tagLst xmlns:a="http://schemas.openxmlformats.org/drawingml/2006/main" xmlns:r="http://schemas.openxmlformats.org/officeDocument/2006/relationships" xmlns:p="http://schemas.openxmlformats.org/presentationml/2006/main">
  <p:tag name="TIMING" val="|4.9|8.5"/>
</p:tagLst>
</file>

<file path=ppt/tags/tag19.xml><?xml version="1.0" encoding="utf-8"?>
<p:tagLst xmlns:a="http://schemas.openxmlformats.org/drawingml/2006/main" xmlns:r="http://schemas.openxmlformats.org/officeDocument/2006/relationships" xmlns:p="http://schemas.openxmlformats.org/presentationml/2006/main">
  <p:tag name="TIMING" val="|14.6|12"/>
</p:tagLst>
</file>

<file path=ppt/tags/tag20.xml><?xml version="1.0" encoding="utf-8"?>
<p:tagLst xmlns:a="http://schemas.openxmlformats.org/drawingml/2006/main" xmlns:r="http://schemas.openxmlformats.org/officeDocument/2006/relationships" xmlns:p="http://schemas.openxmlformats.org/presentationml/2006/main">
  <p:tag name="TIMING" val="|2.5|4.3|8.1|6.9"/>
</p:tagLst>
</file>

<file path=ppt/tags/tag21.xml><?xml version="1.0" encoding="utf-8"?>
<p:tagLst xmlns:a="http://schemas.openxmlformats.org/drawingml/2006/main" xmlns:r="http://schemas.openxmlformats.org/officeDocument/2006/relationships" xmlns:p="http://schemas.openxmlformats.org/presentationml/2006/main">
  <p:tag name="TIMING" val="|2.1|5|8.9"/>
</p:tagLst>
</file>

<file path=ppt/tags/tag22.xml><?xml version="1.0" encoding="utf-8"?>
<p:tagLst xmlns:a="http://schemas.openxmlformats.org/drawingml/2006/main" xmlns:r="http://schemas.openxmlformats.org/officeDocument/2006/relationships" xmlns:p="http://schemas.openxmlformats.org/presentationml/2006/main">
  <p:tag name="TIMING" val="|0.1"/>
</p:tagLst>
</file>

<file path=ppt/tags/tag23.xml><?xml version="1.0" encoding="utf-8"?>
<p:tagLst xmlns:a="http://schemas.openxmlformats.org/drawingml/2006/main" xmlns:r="http://schemas.openxmlformats.org/officeDocument/2006/relationships" xmlns:p="http://schemas.openxmlformats.org/presentationml/2006/main">
  <p:tag name="TIMING" val="|17.6|22.9|13.8|12.1"/>
</p:tagLst>
</file>

<file path=ppt/tags/tag24.xml><?xml version="1.0" encoding="utf-8"?>
<p:tagLst xmlns:a="http://schemas.openxmlformats.org/drawingml/2006/main" xmlns:r="http://schemas.openxmlformats.org/officeDocument/2006/relationships" xmlns:p="http://schemas.openxmlformats.org/presentationml/2006/main">
  <p:tag name="TIMING" val="|30|14.7|22.9|21.3"/>
</p:tagLst>
</file>

<file path=ppt/tags/tag25.xml><?xml version="1.0" encoding="utf-8"?>
<p:tagLst xmlns:a="http://schemas.openxmlformats.org/drawingml/2006/main" xmlns:r="http://schemas.openxmlformats.org/officeDocument/2006/relationships" xmlns:p="http://schemas.openxmlformats.org/presentationml/2006/main">
  <p:tag name="TIMING" val="|2|17.2|18.8|9.5|67.7|2.4|34.8"/>
</p:tagLst>
</file>

<file path=ppt/tags/tag26.xml><?xml version="1.0" encoding="utf-8"?>
<p:tagLst xmlns:a="http://schemas.openxmlformats.org/drawingml/2006/main" xmlns:r="http://schemas.openxmlformats.org/officeDocument/2006/relationships" xmlns:p="http://schemas.openxmlformats.org/presentationml/2006/main">
  <p:tag name="TIMING" val="|1.3|4|4|83.4|4.4|3.8|17|2.5|12.6"/>
</p:tagLst>
</file>

<file path=ppt/tags/tag27.xml><?xml version="1.0" encoding="utf-8"?>
<p:tagLst xmlns:a="http://schemas.openxmlformats.org/drawingml/2006/main" xmlns:r="http://schemas.openxmlformats.org/officeDocument/2006/relationships" xmlns:p="http://schemas.openxmlformats.org/presentationml/2006/main">
  <p:tag name="TIMING" val="|2.5|6|4.8|7.9|58.4|24.2|33.7"/>
</p:tagLst>
</file>

<file path=ppt/tags/tag28.xml><?xml version="1.0" encoding="utf-8"?>
<p:tagLst xmlns:a="http://schemas.openxmlformats.org/drawingml/2006/main" xmlns:r="http://schemas.openxmlformats.org/officeDocument/2006/relationships" xmlns:p="http://schemas.openxmlformats.org/presentationml/2006/main">
  <p:tag name="TIMING" val="|3.5|46.6|39.6|17.7"/>
</p:tagLst>
</file>

<file path=ppt/tags/tag29.xml><?xml version="1.0" encoding="utf-8"?>
<p:tagLst xmlns:a="http://schemas.openxmlformats.org/drawingml/2006/main" xmlns:r="http://schemas.openxmlformats.org/officeDocument/2006/relationships" xmlns:p="http://schemas.openxmlformats.org/presentationml/2006/main">
  <p:tag name="TIMING" val="|5.4|8.3"/>
</p:tagLst>
</file>

<file path=ppt/tags/tag30.xml><?xml version="1.0" encoding="utf-8"?>
<p:tagLst xmlns:a="http://schemas.openxmlformats.org/drawingml/2006/main" xmlns:r="http://schemas.openxmlformats.org/officeDocument/2006/relationships" xmlns:p="http://schemas.openxmlformats.org/presentationml/2006/main">
  <p:tag name="TIMING" val="|2.7|6.8|5.3|5.1|4.9|9.6|4.5"/>
</p:tagLst>
</file>

<file path=ppt/tags/tag31.xml><?xml version="1.0" encoding="utf-8"?>
<p:tagLst xmlns:a="http://schemas.openxmlformats.org/drawingml/2006/main" xmlns:r="http://schemas.openxmlformats.org/officeDocument/2006/relationships" xmlns:p="http://schemas.openxmlformats.org/presentationml/2006/main">
  <p:tag name="TIMING" val="|1.4|3"/>
</p:tagLst>
</file>

<file path=ppt/tags/tag32.xml><?xml version="1.0" encoding="utf-8"?>
<p:tagLst xmlns:a="http://schemas.openxmlformats.org/drawingml/2006/main" xmlns:r="http://schemas.openxmlformats.org/officeDocument/2006/relationships" xmlns:p="http://schemas.openxmlformats.org/presentationml/2006/main">
  <p:tag name="TIMING" val="|1.7|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102221</TotalTime>
  <Words>4426</Words>
  <Application>Microsoft Office PowerPoint</Application>
  <PresentationFormat>Custom</PresentationFormat>
  <Paragraphs>545</Paragraphs>
  <Slides>32</Slides>
  <Notes>32</Notes>
  <HiddenSlides>0</HiddenSlides>
  <MMClips>32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Alatsi</vt:lpstr>
      <vt:lpstr>Arial</vt:lpstr>
      <vt:lpstr>Calibri</vt:lpstr>
      <vt:lpstr>Aptos</vt:lpstr>
      <vt:lpstr>Open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Meltdown Plans</dc:title>
  <dc:creator>Samantha Sandate White</dc:creator>
  <cp:lastModifiedBy>Samantha Sandate White</cp:lastModifiedBy>
  <cp:revision>43</cp:revision>
  <cp:lastPrinted>2025-07-21T20:29:41Z</cp:lastPrinted>
  <dcterms:created xsi:type="dcterms:W3CDTF">2006-08-16T00:00:00Z</dcterms:created>
  <dcterms:modified xsi:type="dcterms:W3CDTF">2025-10-31T17:30:07Z</dcterms:modified>
  <dc:identifier>DAGWRrXDnRw</dc:identifier>
</cp:coreProperties>
</file>