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85" r:id="rId3"/>
    <p:sldId id="257" r:id="rId4"/>
    <p:sldId id="259" r:id="rId5"/>
    <p:sldId id="272" r:id="rId6"/>
    <p:sldId id="261" r:id="rId7"/>
    <p:sldId id="260" r:id="rId8"/>
    <p:sldId id="275" r:id="rId9"/>
    <p:sldId id="264" r:id="rId10"/>
    <p:sldId id="273" r:id="rId11"/>
    <p:sldId id="265" r:id="rId12"/>
    <p:sldId id="262" r:id="rId13"/>
    <p:sldId id="267" r:id="rId14"/>
    <p:sldId id="263" r:id="rId15"/>
    <p:sldId id="276" r:id="rId16"/>
    <p:sldId id="266" r:id="rId17"/>
    <p:sldId id="268" r:id="rId18"/>
    <p:sldId id="277" r:id="rId19"/>
    <p:sldId id="283" r:id="rId20"/>
    <p:sldId id="284" r:id="rId21"/>
    <p:sldId id="274" r:id="rId22"/>
    <p:sldId id="280" r:id="rId23"/>
    <p:sldId id="270" r:id="rId24"/>
    <p:sldId id="279" r:id="rId25"/>
    <p:sldId id="281" r:id="rId26"/>
    <p:sldId id="282" r:id="rId27"/>
    <p:sldId id="278" r:id="rId28"/>
    <p:sldId id="271" r:id="rId29"/>
  </p:sldIdLst>
  <p:sldSz cx="18288000" cy="10287000"/>
  <p:notesSz cx="6858000" cy="9144000"/>
  <p:embeddedFontLst>
    <p:embeddedFont>
      <p:font typeface="Alatsi" panose="020B0604020202020204" charset="0"/>
      <p:regular r:id="rId31"/>
    </p:embeddedFont>
    <p:embeddedFont>
      <p:font typeface="Open Sans Bold" panose="020B0604020202020204"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D16E13A-88DB-4211-A2D6-C66B9C5AD428}">
          <p14:sldIdLst>
            <p14:sldId id="256"/>
            <p14:sldId id="285"/>
            <p14:sldId id="257"/>
            <p14:sldId id="259"/>
          </p14:sldIdLst>
        </p14:section>
        <p14:section name="What are Meltdowns" id="{242B1C12-5CEB-405C-A46F-1229D213BDA1}">
          <p14:sldIdLst>
            <p14:sldId id="272"/>
            <p14:sldId id="261"/>
            <p14:sldId id="260"/>
            <p14:sldId id="275"/>
            <p14:sldId id="264"/>
          </p14:sldIdLst>
        </p14:section>
        <p14:section name="Building Plans" id="{1A69D483-D5BF-47C6-8EAD-00FF5C6CE09C}">
          <p14:sldIdLst>
            <p14:sldId id="273"/>
            <p14:sldId id="265"/>
            <p14:sldId id="262"/>
            <p14:sldId id="267"/>
            <p14:sldId id="263"/>
            <p14:sldId id="276"/>
            <p14:sldId id="266"/>
            <p14:sldId id="268"/>
            <p14:sldId id="277"/>
            <p14:sldId id="283"/>
            <p14:sldId id="284"/>
          </p14:sldIdLst>
        </p14:section>
        <p14:section name="Prevention" id="{8F9D1F61-C81E-425C-9A61-5C1D20D62695}">
          <p14:sldIdLst>
            <p14:sldId id="274"/>
            <p14:sldId id="280"/>
            <p14:sldId id="270"/>
            <p14:sldId id="279"/>
            <p14:sldId id="281"/>
            <p14:sldId id="282"/>
            <p14:sldId id="278"/>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A60"/>
    <a:srgbClr val="7154CB"/>
    <a:srgbClr val="4D8BCE"/>
    <a:srgbClr val="F71918"/>
    <a:srgbClr val="000000"/>
    <a:srgbClr val="FF7512"/>
    <a:srgbClr val="FFCF0D"/>
    <a:srgbClr val="96D11F"/>
    <a:srgbClr val="1CBA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A6E31E-3782-4B0E-B1D0-DB6C22B37AC2}" v="30" dt="2025-10-31T17:35:55.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581" autoAdjust="0"/>
  </p:normalViewPr>
  <p:slideViewPr>
    <p:cSldViewPr>
      <p:cViewPr>
        <p:scale>
          <a:sx n="33" d="100"/>
          <a:sy n="33" d="100"/>
        </p:scale>
        <p:origin x="-14" y="168"/>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Sandate White" userId="de47a1baf496bdb3" providerId="LiveId" clId="{10D7E313-ABB3-4AFC-8FFC-DD25DA31120E}"/>
    <pc:docChg chg="undo custSel modSld">
      <pc:chgData name="Samantha Sandate White" userId="de47a1baf496bdb3" providerId="LiveId" clId="{10D7E313-ABB3-4AFC-8FFC-DD25DA31120E}" dt="2025-10-31T17:35:55.583" v="68"/>
      <pc:docMkLst>
        <pc:docMk/>
      </pc:docMkLst>
      <pc:sldChg chg="addSp delSp modSp mod delAnim">
        <pc:chgData name="Samantha Sandate White" userId="de47a1baf496bdb3" providerId="LiveId" clId="{10D7E313-ABB3-4AFC-8FFC-DD25DA31120E}" dt="2025-10-31T17:31:50.297" v="2" actId="1076"/>
        <pc:sldMkLst>
          <pc:docMk/>
          <pc:sldMk cId="0" sldId="256"/>
        </pc:sldMkLst>
        <pc:spChg chg="mod">
          <ac:chgData name="Samantha Sandate White" userId="de47a1baf496bdb3" providerId="LiveId" clId="{10D7E313-ABB3-4AFC-8FFC-DD25DA31120E}" dt="2025-10-31T17:31:50.297" v="2" actId="1076"/>
          <ac:spMkLst>
            <pc:docMk/>
            <pc:sldMk cId="0" sldId="256"/>
            <ac:spMk id="15" creationId="{00000000-0000-0000-0000-000000000000}"/>
          </ac:spMkLst>
        </pc:spChg>
        <pc:spChg chg="del">
          <ac:chgData name="Samantha Sandate White" userId="de47a1baf496bdb3" providerId="LiveId" clId="{10D7E313-ABB3-4AFC-8FFC-DD25DA31120E}" dt="2025-10-31T17:31:39.937" v="0" actId="478"/>
          <ac:spMkLst>
            <pc:docMk/>
            <pc:sldMk cId="0" sldId="256"/>
            <ac:spMk id="17" creationId="{00000000-0000-0000-0000-000000000000}"/>
          </ac:spMkLst>
        </pc:spChg>
        <pc:spChg chg="mod">
          <ac:chgData name="Samantha Sandate White" userId="de47a1baf496bdb3" providerId="LiveId" clId="{10D7E313-ABB3-4AFC-8FFC-DD25DA31120E}" dt="2025-10-31T17:31:44.963" v="1"/>
          <ac:spMkLst>
            <pc:docMk/>
            <pc:sldMk cId="0" sldId="256"/>
            <ac:spMk id="19" creationId="{21C831B5-89CD-58A1-24F0-9BF3A33C626B}"/>
          </ac:spMkLst>
        </pc:spChg>
        <pc:grpChg chg="add mod">
          <ac:chgData name="Samantha Sandate White" userId="de47a1baf496bdb3" providerId="LiveId" clId="{10D7E313-ABB3-4AFC-8FFC-DD25DA31120E}" dt="2025-10-31T17:31:44.963" v="1"/>
          <ac:grpSpMkLst>
            <pc:docMk/>
            <pc:sldMk cId="0" sldId="256"/>
            <ac:grpSpMk id="18" creationId="{F23CE7FA-8EED-02BB-6B38-B57910157402}"/>
          </ac:grpSpMkLst>
        </pc:grpChg>
        <pc:picChg chg="mod">
          <ac:chgData name="Samantha Sandate White" userId="de47a1baf496bdb3" providerId="LiveId" clId="{10D7E313-ABB3-4AFC-8FFC-DD25DA31120E}" dt="2025-10-31T17:31:44.963" v="1"/>
          <ac:picMkLst>
            <pc:docMk/>
            <pc:sldMk cId="0" sldId="256"/>
            <ac:picMk id="20" creationId="{6DF7E9C6-556D-3623-5A2B-147D8FBB97AA}"/>
          </ac:picMkLst>
        </pc:picChg>
      </pc:sldChg>
      <pc:sldChg chg="addSp delSp modSp mod">
        <pc:chgData name="Samantha Sandate White" userId="de47a1baf496bdb3" providerId="LiveId" clId="{10D7E313-ABB3-4AFC-8FFC-DD25DA31120E}" dt="2025-10-31T17:32:09.635" v="7"/>
        <pc:sldMkLst>
          <pc:docMk/>
          <pc:sldMk cId="0" sldId="257"/>
        </pc:sldMkLst>
        <pc:spChg chg="del">
          <ac:chgData name="Samantha Sandate White" userId="de47a1baf496bdb3" providerId="LiveId" clId="{10D7E313-ABB3-4AFC-8FFC-DD25DA31120E}" dt="2025-10-31T17:32:03.018" v="6" actId="478"/>
          <ac:spMkLst>
            <pc:docMk/>
            <pc:sldMk cId="0" sldId="257"/>
            <ac:spMk id="2" creationId="{00000000-0000-0000-0000-000000000000}"/>
          </ac:spMkLst>
        </pc:spChg>
        <pc:spChg chg="mod">
          <ac:chgData name="Samantha Sandate White" userId="de47a1baf496bdb3" providerId="LiveId" clId="{10D7E313-ABB3-4AFC-8FFC-DD25DA31120E}" dt="2025-10-31T17:32:09.635" v="7"/>
          <ac:spMkLst>
            <pc:docMk/>
            <pc:sldMk cId="0" sldId="257"/>
            <ac:spMk id="24" creationId="{E70BD765-4585-8C06-6AB0-560FF9F2DD97}"/>
          </ac:spMkLst>
        </pc:spChg>
        <pc:spChg chg="mod">
          <ac:chgData name="Samantha Sandate White" userId="de47a1baf496bdb3" providerId="LiveId" clId="{10D7E313-ABB3-4AFC-8FFC-DD25DA31120E}" dt="2025-10-31T17:32:09.635" v="7"/>
          <ac:spMkLst>
            <pc:docMk/>
            <pc:sldMk cId="0" sldId="257"/>
            <ac:spMk id="26" creationId="{8BCFBB71-7ADE-ECCB-0B00-2A71BAB402B3}"/>
          </ac:spMkLst>
        </pc:spChg>
        <pc:grpChg chg="add mod">
          <ac:chgData name="Samantha Sandate White" userId="de47a1baf496bdb3" providerId="LiveId" clId="{10D7E313-ABB3-4AFC-8FFC-DD25DA31120E}" dt="2025-10-31T17:32:09.635" v="7"/>
          <ac:grpSpMkLst>
            <pc:docMk/>
            <pc:sldMk cId="0" sldId="257"/>
            <ac:grpSpMk id="23" creationId="{781C4492-CEBF-3674-E598-D0377E38DA60}"/>
          </ac:grpSpMkLst>
        </pc:grpChg>
        <pc:picChg chg="mod">
          <ac:chgData name="Samantha Sandate White" userId="de47a1baf496bdb3" providerId="LiveId" clId="{10D7E313-ABB3-4AFC-8FFC-DD25DA31120E}" dt="2025-10-31T17:32:09.635" v="7"/>
          <ac:picMkLst>
            <pc:docMk/>
            <pc:sldMk cId="0" sldId="257"/>
            <ac:picMk id="27" creationId="{4B398246-93AA-600B-C72A-62688F534119}"/>
          </ac:picMkLst>
        </pc:picChg>
      </pc:sldChg>
      <pc:sldChg chg="addSp delSp modSp mod">
        <pc:chgData name="Samantha Sandate White" userId="de47a1baf496bdb3" providerId="LiveId" clId="{10D7E313-ABB3-4AFC-8FFC-DD25DA31120E}" dt="2025-10-31T17:32:14.141" v="9"/>
        <pc:sldMkLst>
          <pc:docMk/>
          <pc:sldMk cId="0" sldId="259"/>
        </pc:sldMkLst>
        <pc:spChg chg="mod">
          <ac:chgData name="Samantha Sandate White" userId="de47a1baf496bdb3" providerId="LiveId" clId="{10D7E313-ABB3-4AFC-8FFC-DD25DA31120E}" dt="2025-10-31T17:32:14.141" v="9"/>
          <ac:spMkLst>
            <pc:docMk/>
            <pc:sldMk cId="0" sldId="259"/>
            <ac:spMk id="11" creationId="{EC52DB45-34C8-D659-9447-26A0343FF99E}"/>
          </ac:spMkLst>
        </pc:spChg>
        <pc:spChg chg="mod">
          <ac:chgData name="Samantha Sandate White" userId="de47a1baf496bdb3" providerId="LiveId" clId="{10D7E313-ABB3-4AFC-8FFC-DD25DA31120E}" dt="2025-10-31T17:32:14.141" v="9"/>
          <ac:spMkLst>
            <pc:docMk/>
            <pc:sldMk cId="0" sldId="259"/>
            <ac:spMk id="15" creationId="{6A927660-8767-FA01-CB93-E4EF0FED41E0}"/>
          </ac:spMkLst>
        </pc:spChg>
        <pc:spChg chg="del">
          <ac:chgData name="Samantha Sandate White" userId="de47a1baf496bdb3" providerId="LiveId" clId="{10D7E313-ABB3-4AFC-8FFC-DD25DA31120E}" dt="2025-10-31T17:32:13.552" v="8" actId="478"/>
          <ac:spMkLst>
            <pc:docMk/>
            <pc:sldMk cId="0" sldId="259"/>
            <ac:spMk id="27" creationId="{EEC25D04-AB5C-6846-692F-C22A7FDAFF5B}"/>
          </ac:spMkLst>
        </pc:spChg>
        <pc:grpChg chg="add mod">
          <ac:chgData name="Samantha Sandate White" userId="de47a1baf496bdb3" providerId="LiveId" clId="{10D7E313-ABB3-4AFC-8FFC-DD25DA31120E}" dt="2025-10-31T17:32:14.141" v="9"/>
          <ac:grpSpMkLst>
            <pc:docMk/>
            <pc:sldMk cId="0" sldId="259"/>
            <ac:grpSpMk id="10" creationId="{4DFCB991-B721-3F46-BD75-C323BDF8CD02}"/>
          </ac:grpSpMkLst>
        </pc:grpChg>
        <pc:picChg chg="mod">
          <ac:chgData name="Samantha Sandate White" userId="de47a1baf496bdb3" providerId="LiveId" clId="{10D7E313-ABB3-4AFC-8FFC-DD25DA31120E}" dt="2025-10-31T17:32:14.141" v="9"/>
          <ac:picMkLst>
            <pc:docMk/>
            <pc:sldMk cId="0" sldId="259"/>
            <ac:picMk id="16" creationId="{62DB569A-318A-B155-3CCE-9EC6037774EB}"/>
          </ac:picMkLst>
        </pc:picChg>
      </pc:sldChg>
      <pc:sldChg chg="addSp delSp modSp mod">
        <pc:chgData name="Samantha Sandate White" userId="de47a1baf496bdb3" providerId="LiveId" clId="{10D7E313-ABB3-4AFC-8FFC-DD25DA31120E}" dt="2025-10-31T17:32:21.913" v="11"/>
        <pc:sldMkLst>
          <pc:docMk/>
          <pc:sldMk cId="0" sldId="260"/>
        </pc:sldMkLst>
        <pc:spChg chg="mod">
          <ac:chgData name="Samantha Sandate White" userId="de47a1baf496bdb3" providerId="LiveId" clId="{10D7E313-ABB3-4AFC-8FFC-DD25DA31120E}" dt="2025-10-31T17:32:21.913" v="11"/>
          <ac:spMkLst>
            <pc:docMk/>
            <pc:sldMk cId="0" sldId="260"/>
            <ac:spMk id="10" creationId="{AFAEE023-B61A-6D77-821C-54849848BAD6}"/>
          </ac:spMkLst>
        </pc:spChg>
        <pc:spChg chg="mod">
          <ac:chgData name="Samantha Sandate White" userId="de47a1baf496bdb3" providerId="LiveId" clId="{10D7E313-ABB3-4AFC-8FFC-DD25DA31120E}" dt="2025-10-31T17:32:21.913" v="11"/>
          <ac:spMkLst>
            <pc:docMk/>
            <pc:sldMk cId="0" sldId="260"/>
            <ac:spMk id="11" creationId="{33565062-CDF1-5EAA-5D47-A97F6A1F60A1}"/>
          </ac:spMkLst>
        </pc:spChg>
        <pc:spChg chg="del">
          <ac:chgData name="Samantha Sandate White" userId="de47a1baf496bdb3" providerId="LiveId" clId="{10D7E313-ABB3-4AFC-8FFC-DD25DA31120E}" dt="2025-10-31T17:32:21.241" v="10" actId="478"/>
          <ac:spMkLst>
            <pc:docMk/>
            <pc:sldMk cId="0" sldId="260"/>
            <ac:spMk id="16" creationId="{AFF39282-D5F4-28D1-6B2F-6217388E2600}"/>
          </ac:spMkLst>
        </pc:spChg>
        <pc:grpChg chg="add mod">
          <ac:chgData name="Samantha Sandate White" userId="de47a1baf496bdb3" providerId="LiveId" clId="{10D7E313-ABB3-4AFC-8FFC-DD25DA31120E}" dt="2025-10-31T17:32:21.913" v="11"/>
          <ac:grpSpMkLst>
            <pc:docMk/>
            <pc:sldMk cId="0" sldId="260"/>
            <ac:grpSpMk id="2" creationId="{6F6EE01A-9B83-8118-699B-F459723A9EFA}"/>
          </ac:grpSpMkLst>
        </pc:grpChg>
        <pc:picChg chg="mod">
          <ac:chgData name="Samantha Sandate White" userId="de47a1baf496bdb3" providerId="LiveId" clId="{10D7E313-ABB3-4AFC-8FFC-DD25DA31120E}" dt="2025-10-31T17:32:21.913" v="11"/>
          <ac:picMkLst>
            <pc:docMk/>
            <pc:sldMk cId="0" sldId="260"/>
            <ac:picMk id="12" creationId="{43A12AFD-8C0D-27C5-553A-E66CC5BA6E3B}"/>
          </ac:picMkLst>
        </pc:picChg>
      </pc:sldChg>
      <pc:sldChg chg="addSp delSp modSp mod">
        <pc:chgData name="Samantha Sandate White" userId="de47a1baf496bdb3" providerId="LiveId" clId="{10D7E313-ABB3-4AFC-8FFC-DD25DA31120E}" dt="2025-10-31T17:34:26.906" v="49"/>
        <pc:sldMkLst>
          <pc:docMk/>
          <pc:sldMk cId="0" sldId="261"/>
        </pc:sldMkLst>
        <pc:spChg chg="mod">
          <ac:chgData name="Samantha Sandate White" userId="de47a1baf496bdb3" providerId="LiveId" clId="{10D7E313-ABB3-4AFC-8FFC-DD25DA31120E}" dt="2025-10-31T17:34:26.906" v="49"/>
          <ac:spMkLst>
            <pc:docMk/>
            <pc:sldMk cId="0" sldId="261"/>
            <ac:spMk id="10" creationId="{F909DA95-20F4-AD27-8FFC-FACAB0340C9E}"/>
          </ac:spMkLst>
        </pc:spChg>
        <pc:spChg chg="mod">
          <ac:chgData name="Samantha Sandate White" userId="de47a1baf496bdb3" providerId="LiveId" clId="{10D7E313-ABB3-4AFC-8FFC-DD25DA31120E}" dt="2025-10-31T17:34:26.906" v="49"/>
          <ac:spMkLst>
            <pc:docMk/>
            <pc:sldMk cId="0" sldId="261"/>
            <ac:spMk id="11" creationId="{218AF2F2-829E-F3F0-6FBF-9B05099765F6}"/>
          </ac:spMkLst>
        </pc:spChg>
        <pc:spChg chg="del">
          <ac:chgData name="Samantha Sandate White" userId="de47a1baf496bdb3" providerId="LiveId" clId="{10D7E313-ABB3-4AFC-8FFC-DD25DA31120E}" dt="2025-10-31T17:34:26.292" v="48" actId="478"/>
          <ac:spMkLst>
            <pc:docMk/>
            <pc:sldMk cId="0" sldId="261"/>
            <ac:spMk id="15" creationId="{00000000-0000-0000-0000-000000000000}"/>
          </ac:spMkLst>
        </pc:spChg>
        <pc:grpChg chg="add mod">
          <ac:chgData name="Samantha Sandate White" userId="de47a1baf496bdb3" providerId="LiveId" clId="{10D7E313-ABB3-4AFC-8FFC-DD25DA31120E}" dt="2025-10-31T17:34:26.906" v="49"/>
          <ac:grpSpMkLst>
            <pc:docMk/>
            <pc:sldMk cId="0" sldId="261"/>
            <ac:grpSpMk id="8" creationId="{C926C1C3-E6C4-8618-11C3-CD9C289125CD}"/>
          </ac:grpSpMkLst>
        </pc:grpChg>
        <pc:picChg chg="mod">
          <ac:chgData name="Samantha Sandate White" userId="de47a1baf496bdb3" providerId="LiveId" clId="{10D7E313-ABB3-4AFC-8FFC-DD25DA31120E}" dt="2025-10-31T17:34:26.906" v="49"/>
          <ac:picMkLst>
            <pc:docMk/>
            <pc:sldMk cId="0" sldId="261"/>
            <ac:picMk id="12" creationId="{CFE54AD3-5642-DB84-7AE6-F528F14FF210}"/>
          </ac:picMkLst>
        </pc:picChg>
      </pc:sldChg>
      <pc:sldChg chg="addSp delSp modSp mod">
        <pc:chgData name="Samantha Sandate White" userId="de47a1baf496bdb3" providerId="LiveId" clId="{10D7E313-ABB3-4AFC-8FFC-DD25DA31120E}" dt="2025-10-31T17:34:37.952" v="51"/>
        <pc:sldMkLst>
          <pc:docMk/>
          <pc:sldMk cId="0" sldId="262"/>
        </pc:sldMkLst>
        <pc:spChg chg="del">
          <ac:chgData name="Samantha Sandate White" userId="de47a1baf496bdb3" providerId="LiveId" clId="{10D7E313-ABB3-4AFC-8FFC-DD25DA31120E}" dt="2025-10-31T17:34:37.279" v="50" actId="478"/>
          <ac:spMkLst>
            <pc:docMk/>
            <pc:sldMk cId="0" sldId="262"/>
            <ac:spMk id="28" creationId="{00000000-0000-0000-0000-000000000000}"/>
          </ac:spMkLst>
        </pc:spChg>
        <pc:spChg chg="mod">
          <ac:chgData name="Samantha Sandate White" userId="de47a1baf496bdb3" providerId="LiveId" clId="{10D7E313-ABB3-4AFC-8FFC-DD25DA31120E}" dt="2025-10-31T17:34:37.952" v="51"/>
          <ac:spMkLst>
            <pc:docMk/>
            <pc:sldMk cId="0" sldId="262"/>
            <ac:spMk id="34" creationId="{F53EA673-ABBE-F7CC-8AB0-2D26DE645D6F}"/>
          </ac:spMkLst>
        </pc:spChg>
        <pc:spChg chg="mod">
          <ac:chgData name="Samantha Sandate White" userId="de47a1baf496bdb3" providerId="LiveId" clId="{10D7E313-ABB3-4AFC-8FFC-DD25DA31120E}" dt="2025-10-31T17:34:37.952" v="51"/>
          <ac:spMkLst>
            <pc:docMk/>
            <pc:sldMk cId="0" sldId="262"/>
            <ac:spMk id="35" creationId="{31E1BC50-9065-C814-2F15-DF0561E20B54}"/>
          </ac:spMkLst>
        </pc:spChg>
        <pc:grpChg chg="add mod">
          <ac:chgData name="Samantha Sandate White" userId="de47a1baf496bdb3" providerId="LiveId" clId="{10D7E313-ABB3-4AFC-8FFC-DD25DA31120E}" dt="2025-10-31T17:34:37.952" v="51"/>
          <ac:grpSpMkLst>
            <pc:docMk/>
            <pc:sldMk cId="0" sldId="262"/>
            <ac:grpSpMk id="31" creationId="{B7CF08AA-5073-CA9F-CFCE-2066FB6EFDCE}"/>
          </ac:grpSpMkLst>
        </pc:grpChg>
        <pc:picChg chg="mod">
          <ac:chgData name="Samantha Sandate White" userId="de47a1baf496bdb3" providerId="LiveId" clId="{10D7E313-ABB3-4AFC-8FFC-DD25DA31120E}" dt="2025-10-31T17:34:37.952" v="51"/>
          <ac:picMkLst>
            <pc:docMk/>
            <pc:sldMk cId="0" sldId="262"/>
            <ac:picMk id="36" creationId="{32BEBC0C-D059-7D03-A1EE-473E85A52FAC}"/>
          </ac:picMkLst>
        </pc:picChg>
      </pc:sldChg>
      <pc:sldChg chg="addSp delSp modSp mod">
        <pc:chgData name="Samantha Sandate White" userId="de47a1baf496bdb3" providerId="LiveId" clId="{10D7E313-ABB3-4AFC-8FFC-DD25DA31120E}" dt="2025-10-31T17:32:47.340" v="19"/>
        <pc:sldMkLst>
          <pc:docMk/>
          <pc:sldMk cId="0" sldId="263"/>
        </pc:sldMkLst>
        <pc:spChg chg="del">
          <ac:chgData name="Samantha Sandate White" userId="de47a1baf496bdb3" providerId="LiveId" clId="{10D7E313-ABB3-4AFC-8FFC-DD25DA31120E}" dt="2025-10-31T17:32:46.789" v="18" actId="478"/>
          <ac:spMkLst>
            <pc:docMk/>
            <pc:sldMk cId="0" sldId="263"/>
            <ac:spMk id="23" creationId="{A3801074-488E-8A58-A639-8675CC1420D8}"/>
          </ac:spMkLst>
        </pc:spChg>
        <pc:spChg chg="mod">
          <ac:chgData name="Samantha Sandate White" userId="de47a1baf496bdb3" providerId="LiveId" clId="{10D7E313-ABB3-4AFC-8FFC-DD25DA31120E}" dt="2025-10-31T17:32:47.340" v="19"/>
          <ac:spMkLst>
            <pc:docMk/>
            <pc:sldMk cId="0" sldId="263"/>
            <ac:spMk id="26" creationId="{858DC6FA-C55B-A134-36A9-90C4B5E06444}"/>
          </ac:spMkLst>
        </pc:spChg>
        <pc:spChg chg="mod">
          <ac:chgData name="Samantha Sandate White" userId="de47a1baf496bdb3" providerId="LiveId" clId="{10D7E313-ABB3-4AFC-8FFC-DD25DA31120E}" dt="2025-10-31T17:32:47.340" v="19"/>
          <ac:spMkLst>
            <pc:docMk/>
            <pc:sldMk cId="0" sldId="263"/>
            <ac:spMk id="28" creationId="{DDEDF8B8-08B8-B9CB-7C16-893909127747}"/>
          </ac:spMkLst>
        </pc:spChg>
        <pc:grpChg chg="add mod">
          <ac:chgData name="Samantha Sandate White" userId="de47a1baf496bdb3" providerId="LiveId" clId="{10D7E313-ABB3-4AFC-8FFC-DD25DA31120E}" dt="2025-10-31T17:32:47.340" v="19"/>
          <ac:grpSpMkLst>
            <pc:docMk/>
            <pc:sldMk cId="0" sldId="263"/>
            <ac:grpSpMk id="21" creationId="{BE916CCD-B482-6236-0A92-6758CC40094B}"/>
          </ac:grpSpMkLst>
        </pc:grpChg>
        <pc:picChg chg="mod">
          <ac:chgData name="Samantha Sandate White" userId="de47a1baf496bdb3" providerId="LiveId" clId="{10D7E313-ABB3-4AFC-8FFC-DD25DA31120E}" dt="2025-10-31T17:32:47.340" v="19"/>
          <ac:picMkLst>
            <pc:docMk/>
            <pc:sldMk cId="0" sldId="263"/>
            <ac:picMk id="31" creationId="{477223CD-7B78-DC6C-B7AE-5DD12F235CF7}"/>
          </ac:picMkLst>
        </pc:picChg>
      </pc:sldChg>
      <pc:sldChg chg="addSp delSp modSp mod">
        <pc:chgData name="Samantha Sandate White" userId="de47a1baf496bdb3" providerId="LiveId" clId="{10D7E313-ABB3-4AFC-8FFC-DD25DA31120E}" dt="2025-10-31T17:32:31.095" v="15"/>
        <pc:sldMkLst>
          <pc:docMk/>
          <pc:sldMk cId="0" sldId="264"/>
        </pc:sldMkLst>
        <pc:spChg chg="mod">
          <ac:chgData name="Samantha Sandate White" userId="de47a1baf496bdb3" providerId="LiveId" clId="{10D7E313-ABB3-4AFC-8FFC-DD25DA31120E}" dt="2025-10-31T17:32:31.095" v="15"/>
          <ac:spMkLst>
            <pc:docMk/>
            <pc:sldMk cId="0" sldId="264"/>
            <ac:spMk id="4" creationId="{962F2076-4494-9204-E686-A5293C0306FF}"/>
          </ac:spMkLst>
        </pc:spChg>
        <pc:spChg chg="mod">
          <ac:chgData name="Samantha Sandate White" userId="de47a1baf496bdb3" providerId="LiveId" clId="{10D7E313-ABB3-4AFC-8FFC-DD25DA31120E}" dt="2025-10-31T17:32:31.095" v="15"/>
          <ac:spMkLst>
            <pc:docMk/>
            <pc:sldMk cId="0" sldId="264"/>
            <ac:spMk id="5" creationId="{F133AE9A-5327-2EB4-30F6-3657F2327163}"/>
          </ac:spMkLst>
        </pc:spChg>
        <pc:spChg chg="del">
          <ac:chgData name="Samantha Sandate White" userId="de47a1baf496bdb3" providerId="LiveId" clId="{10D7E313-ABB3-4AFC-8FFC-DD25DA31120E}" dt="2025-10-31T17:32:30.534" v="14" actId="478"/>
          <ac:spMkLst>
            <pc:docMk/>
            <pc:sldMk cId="0" sldId="264"/>
            <ac:spMk id="36" creationId="{466A576F-78B5-91F8-7898-04B5F5695092}"/>
          </ac:spMkLst>
        </pc:spChg>
        <pc:grpChg chg="add mod">
          <ac:chgData name="Samantha Sandate White" userId="de47a1baf496bdb3" providerId="LiveId" clId="{10D7E313-ABB3-4AFC-8FFC-DD25DA31120E}" dt="2025-10-31T17:32:31.095" v="15"/>
          <ac:grpSpMkLst>
            <pc:docMk/>
            <pc:sldMk cId="0" sldId="264"/>
            <ac:grpSpMk id="3" creationId="{85A81593-BC52-F034-842B-4AA1C9420733}"/>
          </ac:grpSpMkLst>
        </pc:grpChg>
        <pc:picChg chg="mod">
          <ac:chgData name="Samantha Sandate White" userId="de47a1baf496bdb3" providerId="LiveId" clId="{10D7E313-ABB3-4AFC-8FFC-DD25DA31120E}" dt="2025-10-31T17:32:31.095" v="15"/>
          <ac:picMkLst>
            <pc:docMk/>
            <pc:sldMk cId="0" sldId="264"/>
            <ac:picMk id="6" creationId="{34FFCA83-B609-9BAB-D4CD-420D6BEB9C42}"/>
          </ac:picMkLst>
        </pc:picChg>
      </pc:sldChg>
      <pc:sldChg chg="addSp delSp modSp mod">
        <pc:chgData name="Samantha Sandate White" userId="de47a1baf496bdb3" providerId="LiveId" clId="{10D7E313-ABB3-4AFC-8FFC-DD25DA31120E}" dt="2025-10-31T17:32:37.152" v="17"/>
        <pc:sldMkLst>
          <pc:docMk/>
          <pc:sldMk cId="0" sldId="265"/>
        </pc:sldMkLst>
        <pc:spChg chg="mod">
          <ac:chgData name="Samantha Sandate White" userId="de47a1baf496bdb3" providerId="LiveId" clId="{10D7E313-ABB3-4AFC-8FFC-DD25DA31120E}" dt="2025-10-31T17:32:37.152" v="17"/>
          <ac:spMkLst>
            <pc:docMk/>
            <pc:sldMk cId="0" sldId="265"/>
            <ac:spMk id="4" creationId="{BA8E217C-8F2E-EAC5-ED4C-935F166287DC}"/>
          </ac:spMkLst>
        </pc:spChg>
        <pc:spChg chg="mod">
          <ac:chgData name="Samantha Sandate White" userId="de47a1baf496bdb3" providerId="LiveId" clId="{10D7E313-ABB3-4AFC-8FFC-DD25DA31120E}" dt="2025-10-31T17:32:37.152" v="17"/>
          <ac:spMkLst>
            <pc:docMk/>
            <pc:sldMk cId="0" sldId="265"/>
            <ac:spMk id="15" creationId="{A86705BC-DB72-CAF9-629B-646171264119}"/>
          </ac:spMkLst>
        </pc:spChg>
        <pc:spChg chg="del">
          <ac:chgData name="Samantha Sandate White" userId="de47a1baf496bdb3" providerId="LiveId" clId="{10D7E313-ABB3-4AFC-8FFC-DD25DA31120E}" dt="2025-10-31T17:32:36.563" v="16" actId="478"/>
          <ac:spMkLst>
            <pc:docMk/>
            <pc:sldMk cId="0" sldId="265"/>
            <ac:spMk id="16" creationId="{80C6A80A-6EBE-6DFD-9A00-EB81BAD00D2F}"/>
          </ac:spMkLst>
        </pc:spChg>
        <pc:grpChg chg="add mod">
          <ac:chgData name="Samantha Sandate White" userId="de47a1baf496bdb3" providerId="LiveId" clId="{10D7E313-ABB3-4AFC-8FFC-DD25DA31120E}" dt="2025-10-31T17:32:37.152" v="17"/>
          <ac:grpSpMkLst>
            <pc:docMk/>
            <pc:sldMk cId="0" sldId="265"/>
            <ac:grpSpMk id="2" creationId="{E3430154-0C86-D6B9-0F72-DD5758F89056}"/>
          </ac:grpSpMkLst>
        </pc:grpChg>
        <pc:picChg chg="mod">
          <ac:chgData name="Samantha Sandate White" userId="de47a1baf496bdb3" providerId="LiveId" clId="{10D7E313-ABB3-4AFC-8FFC-DD25DA31120E}" dt="2025-10-31T17:32:37.152" v="17"/>
          <ac:picMkLst>
            <pc:docMk/>
            <pc:sldMk cId="0" sldId="265"/>
            <ac:picMk id="19" creationId="{E935715A-A010-E7E5-4077-10AFA03D75E4}"/>
          </ac:picMkLst>
        </pc:picChg>
      </pc:sldChg>
      <pc:sldChg chg="addSp delSp modSp mod">
        <pc:chgData name="Samantha Sandate White" userId="de47a1baf496bdb3" providerId="LiveId" clId="{10D7E313-ABB3-4AFC-8FFC-DD25DA31120E}" dt="2025-10-31T17:34:51.629" v="55"/>
        <pc:sldMkLst>
          <pc:docMk/>
          <pc:sldMk cId="0" sldId="266"/>
        </pc:sldMkLst>
        <pc:spChg chg="mod">
          <ac:chgData name="Samantha Sandate White" userId="de47a1baf496bdb3" providerId="LiveId" clId="{10D7E313-ABB3-4AFC-8FFC-DD25DA31120E}" dt="2025-10-31T17:34:51.629" v="55"/>
          <ac:spMkLst>
            <pc:docMk/>
            <pc:sldMk cId="0" sldId="266"/>
            <ac:spMk id="4" creationId="{2B3FE74E-7208-B588-8190-32A42CA2AABF}"/>
          </ac:spMkLst>
        </pc:spChg>
        <pc:spChg chg="mod">
          <ac:chgData name="Samantha Sandate White" userId="de47a1baf496bdb3" providerId="LiveId" clId="{10D7E313-ABB3-4AFC-8FFC-DD25DA31120E}" dt="2025-10-31T17:34:51.629" v="55"/>
          <ac:spMkLst>
            <pc:docMk/>
            <pc:sldMk cId="0" sldId="266"/>
            <ac:spMk id="6" creationId="{85EB273C-759A-FAF8-EAC6-72F34A1B080E}"/>
          </ac:spMkLst>
        </pc:spChg>
        <pc:spChg chg="del">
          <ac:chgData name="Samantha Sandate White" userId="de47a1baf496bdb3" providerId="LiveId" clId="{10D7E313-ABB3-4AFC-8FFC-DD25DA31120E}" dt="2025-10-31T17:34:50.992" v="54" actId="478"/>
          <ac:spMkLst>
            <pc:docMk/>
            <pc:sldMk cId="0" sldId="266"/>
            <ac:spMk id="21" creationId="{00000000-0000-0000-0000-000000000000}"/>
          </ac:spMkLst>
        </pc:spChg>
        <pc:grpChg chg="add mod">
          <ac:chgData name="Samantha Sandate White" userId="de47a1baf496bdb3" providerId="LiveId" clId="{10D7E313-ABB3-4AFC-8FFC-DD25DA31120E}" dt="2025-10-31T17:34:51.629" v="55"/>
          <ac:grpSpMkLst>
            <pc:docMk/>
            <pc:sldMk cId="0" sldId="266"/>
            <ac:grpSpMk id="2" creationId="{BDB4DA8A-5304-6B4F-DCDE-A9A82F0DD951}"/>
          </ac:grpSpMkLst>
        </pc:grpChg>
        <pc:picChg chg="mod">
          <ac:chgData name="Samantha Sandate White" userId="de47a1baf496bdb3" providerId="LiveId" clId="{10D7E313-ABB3-4AFC-8FFC-DD25DA31120E}" dt="2025-10-31T17:34:51.629" v="55"/>
          <ac:picMkLst>
            <pc:docMk/>
            <pc:sldMk cId="0" sldId="266"/>
            <ac:picMk id="8" creationId="{07F9AAEF-D90A-70D6-1F7C-2FBFBE46A959}"/>
          </ac:picMkLst>
        </pc:picChg>
      </pc:sldChg>
      <pc:sldChg chg="addSp delSp modSp mod">
        <pc:chgData name="Samantha Sandate White" userId="de47a1baf496bdb3" providerId="LiveId" clId="{10D7E313-ABB3-4AFC-8FFC-DD25DA31120E}" dt="2025-10-31T17:34:43.140" v="53"/>
        <pc:sldMkLst>
          <pc:docMk/>
          <pc:sldMk cId="0" sldId="267"/>
        </pc:sldMkLst>
        <pc:spChg chg="mod">
          <ac:chgData name="Samantha Sandate White" userId="de47a1baf496bdb3" providerId="LiveId" clId="{10D7E313-ABB3-4AFC-8FFC-DD25DA31120E}" dt="2025-10-31T17:34:43.140" v="53"/>
          <ac:spMkLst>
            <pc:docMk/>
            <pc:sldMk cId="0" sldId="267"/>
            <ac:spMk id="6" creationId="{2D7D8399-C1E6-73E2-10D7-6AFC9AE9DA3A}"/>
          </ac:spMkLst>
        </pc:spChg>
        <pc:spChg chg="mod">
          <ac:chgData name="Samantha Sandate White" userId="de47a1baf496bdb3" providerId="LiveId" clId="{10D7E313-ABB3-4AFC-8FFC-DD25DA31120E}" dt="2025-10-31T17:34:43.140" v="53"/>
          <ac:spMkLst>
            <pc:docMk/>
            <pc:sldMk cId="0" sldId="267"/>
            <ac:spMk id="7" creationId="{AF90EFD6-A76F-3789-5470-C6BA6F17F28B}"/>
          </ac:spMkLst>
        </pc:spChg>
        <pc:spChg chg="del">
          <ac:chgData name="Samantha Sandate White" userId="de47a1baf496bdb3" providerId="LiveId" clId="{10D7E313-ABB3-4AFC-8FFC-DD25DA31120E}" dt="2025-10-31T17:34:42.486" v="52" actId="478"/>
          <ac:spMkLst>
            <pc:docMk/>
            <pc:sldMk cId="0" sldId="267"/>
            <ac:spMk id="32" creationId="{00000000-0000-0000-0000-000000000000}"/>
          </ac:spMkLst>
        </pc:spChg>
        <pc:grpChg chg="add mod">
          <ac:chgData name="Samantha Sandate White" userId="de47a1baf496bdb3" providerId="LiveId" clId="{10D7E313-ABB3-4AFC-8FFC-DD25DA31120E}" dt="2025-10-31T17:34:43.140" v="53"/>
          <ac:grpSpMkLst>
            <pc:docMk/>
            <pc:sldMk cId="0" sldId="267"/>
            <ac:grpSpMk id="5" creationId="{991DAE94-B188-9EF8-B9E8-2748CDC4CE73}"/>
          </ac:grpSpMkLst>
        </pc:grpChg>
        <pc:picChg chg="mod">
          <ac:chgData name="Samantha Sandate White" userId="de47a1baf496bdb3" providerId="LiveId" clId="{10D7E313-ABB3-4AFC-8FFC-DD25DA31120E}" dt="2025-10-31T17:34:43.140" v="53"/>
          <ac:picMkLst>
            <pc:docMk/>
            <pc:sldMk cId="0" sldId="267"/>
            <ac:picMk id="8" creationId="{6BFC8A4F-03EB-7BE7-694F-05053E2DD80E}"/>
          </ac:picMkLst>
        </pc:picChg>
      </pc:sldChg>
      <pc:sldChg chg="addSp delSp modSp mod">
        <pc:chgData name="Samantha Sandate White" userId="de47a1baf496bdb3" providerId="LiveId" clId="{10D7E313-ABB3-4AFC-8FFC-DD25DA31120E}" dt="2025-10-31T17:32:59.670" v="23"/>
        <pc:sldMkLst>
          <pc:docMk/>
          <pc:sldMk cId="0" sldId="268"/>
        </pc:sldMkLst>
        <pc:spChg chg="mod">
          <ac:chgData name="Samantha Sandate White" userId="de47a1baf496bdb3" providerId="LiveId" clId="{10D7E313-ABB3-4AFC-8FFC-DD25DA31120E}" dt="2025-10-31T17:32:59.670" v="23"/>
          <ac:spMkLst>
            <pc:docMk/>
            <pc:sldMk cId="0" sldId="268"/>
            <ac:spMk id="4" creationId="{750F1436-9296-8B3C-F161-56312EAE0B43}"/>
          </ac:spMkLst>
        </pc:spChg>
        <pc:spChg chg="mod">
          <ac:chgData name="Samantha Sandate White" userId="de47a1baf496bdb3" providerId="LiveId" clId="{10D7E313-ABB3-4AFC-8FFC-DD25DA31120E}" dt="2025-10-31T17:32:59.670" v="23"/>
          <ac:spMkLst>
            <pc:docMk/>
            <pc:sldMk cId="0" sldId="268"/>
            <ac:spMk id="13" creationId="{964EF56F-D0F0-8DF4-94E5-59A545CA8BB8}"/>
          </ac:spMkLst>
        </pc:spChg>
        <pc:spChg chg="del">
          <ac:chgData name="Samantha Sandate White" userId="de47a1baf496bdb3" providerId="LiveId" clId="{10D7E313-ABB3-4AFC-8FFC-DD25DA31120E}" dt="2025-10-31T17:32:59.156" v="22" actId="478"/>
          <ac:spMkLst>
            <pc:docMk/>
            <pc:sldMk cId="0" sldId="268"/>
            <ac:spMk id="15" creationId="{79ED0315-2D95-D029-196E-82064162BB97}"/>
          </ac:spMkLst>
        </pc:spChg>
        <pc:grpChg chg="add mod">
          <ac:chgData name="Samantha Sandate White" userId="de47a1baf496bdb3" providerId="LiveId" clId="{10D7E313-ABB3-4AFC-8FFC-DD25DA31120E}" dt="2025-10-31T17:32:59.670" v="23"/>
          <ac:grpSpMkLst>
            <pc:docMk/>
            <pc:sldMk cId="0" sldId="268"/>
            <ac:grpSpMk id="3" creationId="{A4DB6A15-6570-D4EC-3F16-7BDC29B23B51}"/>
          </ac:grpSpMkLst>
        </pc:grpChg>
        <pc:picChg chg="mod">
          <ac:chgData name="Samantha Sandate White" userId="de47a1baf496bdb3" providerId="LiveId" clId="{10D7E313-ABB3-4AFC-8FFC-DD25DA31120E}" dt="2025-10-31T17:32:59.670" v="23"/>
          <ac:picMkLst>
            <pc:docMk/>
            <pc:sldMk cId="0" sldId="268"/>
            <ac:picMk id="14" creationId="{4E4ED605-A781-732A-8025-BD70F2184C6F}"/>
          </ac:picMkLst>
        </pc:picChg>
      </pc:sldChg>
      <pc:sldChg chg="addSp delSp modSp mod">
        <pc:chgData name="Samantha Sandate White" userId="de47a1baf496bdb3" providerId="LiveId" clId="{10D7E313-ABB3-4AFC-8FFC-DD25DA31120E}" dt="2025-10-31T17:33:15.829" v="28"/>
        <pc:sldMkLst>
          <pc:docMk/>
          <pc:sldMk cId="0" sldId="270"/>
        </pc:sldMkLst>
        <pc:spChg chg="mod">
          <ac:chgData name="Samantha Sandate White" userId="de47a1baf496bdb3" providerId="LiveId" clId="{10D7E313-ABB3-4AFC-8FFC-DD25DA31120E}" dt="2025-10-31T17:33:15.829" v="28"/>
          <ac:spMkLst>
            <pc:docMk/>
            <pc:sldMk cId="0" sldId="270"/>
            <ac:spMk id="7" creationId="{F2DA6E4C-466E-5CEA-01C3-B07121BBCF77}"/>
          </ac:spMkLst>
        </pc:spChg>
        <pc:spChg chg="mod">
          <ac:chgData name="Samantha Sandate White" userId="de47a1baf496bdb3" providerId="LiveId" clId="{10D7E313-ABB3-4AFC-8FFC-DD25DA31120E}" dt="2025-10-31T17:33:15.829" v="28"/>
          <ac:spMkLst>
            <pc:docMk/>
            <pc:sldMk cId="0" sldId="270"/>
            <ac:spMk id="16" creationId="{8B98B940-A689-6702-AF21-F959855BC34D}"/>
          </ac:spMkLst>
        </pc:spChg>
        <pc:spChg chg="del">
          <ac:chgData name="Samantha Sandate White" userId="de47a1baf496bdb3" providerId="LiveId" clId="{10D7E313-ABB3-4AFC-8FFC-DD25DA31120E}" dt="2025-10-31T17:33:15.300" v="27" actId="478"/>
          <ac:spMkLst>
            <pc:docMk/>
            <pc:sldMk cId="0" sldId="270"/>
            <ac:spMk id="24" creationId="{5CB51A7B-5063-4DBF-6C2B-1984A46325E8}"/>
          </ac:spMkLst>
        </pc:spChg>
        <pc:grpChg chg="add mod">
          <ac:chgData name="Samantha Sandate White" userId="de47a1baf496bdb3" providerId="LiveId" clId="{10D7E313-ABB3-4AFC-8FFC-DD25DA31120E}" dt="2025-10-31T17:33:15.829" v="28"/>
          <ac:grpSpMkLst>
            <pc:docMk/>
            <pc:sldMk cId="0" sldId="270"/>
            <ac:grpSpMk id="5" creationId="{E2CD45D4-23A9-B13E-424E-8084B5B4F08E}"/>
          </ac:grpSpMkLst>
        </pc:grpChg>
        <pc:picChg chg="mod">
          <ac:chgData name="Samantha Sandate White" userId="de47a1baf496bdb3" providerId="LiveId" clId="{10D7E313-ABB3-4AFC-8FFC-DD25DA31120E}" dt="2025-10-31T17:33:15.829" v="28"/>
          <ac:picMkLst>
            <pc:docMk/>
            <pc:sldMk cId="0" sldId="270"/>
            <ac:picMk id="27" creationId="{C318A3ED-EA2B-E5BC-2B32-E1EAC3C58895}"/>
          </ac:picMkLst>
        </pc:picChg>
      </pc:sldChg>
      <pc:sldChg chg="addSp delSp modSp mod addAnim delAnim">
        <pc:chgData name="Samantha Sandate White" userId="de47a1baf496bdb3" providerId="LiveId" clId="{10D7E313-ABB3-4AFC-8FFC-DD25DA31120E}" dt="2025-10-31T17:34:05.859" v="47" actId="1076"/>
        <pc:sldMkLst>
          <pc:docMk/>
          <pc:sldMk cId="0" sldId="271"/>
        </pc:sldMkLst>
        <pc:spChg chg="add del">
          <ac:chgData name="Samantha Sandate White" userId="de47a1baf496bdb3" providerId="LiveId" clId="{10D7E313-ABB3-4AFC-8FFC-DD25DA31120E}" dt="2025-10-31T17:33:49.509" v="44" actId="478"/>
          <ac:spMkLst>
            <pc:docMk/>
            <pc:sldMk cId="0" sldId="271"/>
            <ac:spMk id="4" creationId="{00000000-0000-0000-0000-000000000000}"/>
          </ac:spMkLst>
        </pc:spChg>
        <pc:spChg chg="mod">
          <ac:chgData name="Samantha Sandate White" userId="de47a1baf496bdb3" providerId="LiveId" clId="{10D7E313-ABB3-4AFC-8FFC-DD25DA31120E}" dt="2025-10-31T17:33:40.216" v="39" actId="1076"/>
          <ac:spMkLst>
            <pc:docMk/>
            <pc:sldMk cId="0" sldId="271"/>
            <ac:spMk id="15" creationId="{00000000-0000-0000-0000-000000000000}"/>
          </ac:spMkLst>
        </pc:spChg>
        <pc:spChg chg="mod">
          <ac:chgData name="Samantha Sandate White" userId="de47a1baf496bdb3" providerId="LiveId" clId="{10D7E313-ABB3-4AFC-8FFC-DD25DA31120E}" dt="2025-10-31T17:33:36.961" v="37"/>
          <ac:spMkLst>
            <pc:docMk/>
            <pc:sldMk cId="0" sldId="271"/>
            <ac:spMk id="20" creationId="{80D4E6B6-B8F0-4B22-B907-B7E406D0A27A}"/>
          </ac:spMkLst>
        </pc:spChg>
        <pc:spChg chg="mod">
          <ac:chgData name="Samantha Sandate White" userId="de47a1baf496bdb3" providerId="LiveId" clId="{10D7E313-ABB3-4AFC-8FFC-DD25DA31120E}" dt="2025-10-31T17:33:45.999" v="42" actId="1076"/>
          <ac:spMkLst>
            <pc:docMk/>
            <pc:sldMk cId="0" sldId="271"/>
            <ac:spMk id="22" creationId="{8D0C4352-D5BD-2F30-D3B3-0B68F60DE2E4}"/>
          </ac:spMkLst>
        </pc:spChg>
        <pc:spChg chg="mod">
          <ac:chgData name="Samantha Sandate White" userId="de47a1baf496bdb3" providerId="LiveId" clId="{10D7E313-ABB3-4AFC-8FFC-DD25DA31120E}" dt="2025-10-31T17:33:57.976" v="45"/>
          <ac:spMkLst>
            <pc:docMk/>
            <pc:sldMk cId="0" sldId="271"/>
            <ac:spMk id="25" creationId="{E6656667-1729-4AD1-5199-026FB16683F4}"/>
          </ac:spMkLst>
        </pc:spChg>
        <pc:spChg chg="mod">
          <ac:chgData name="Samantha Sandate White" userId="de47a1baf496bdb3" providerId="LiveId" clId="{10D7E313-ABB3-4AFC-8FFC-DD25DA31120E}" dt="2025-10-31T17:33:57.976" v="45"/>
          <ac:spMkLst>
            <pc:docMk/>
            <pc:sldMk cId="0" sldId="271"/>
            <ac:spMk id="26" creationId="{905738E9-D618-08FC-D300-2F3C1DB95006}"/>
          </ac:spMkLst>
        </pc:spChg>
        <pc:grpChg chg="add mod">
          <ac:chgData name="Samantha Sandate White" userId="de47a1baf496bdb3" providerId="LiveId" clId="{10D7E313-ABB3-4AFC-8FFC-DD25DA31120E}" dt="2025-10-31T17:33:36.961" v="37"/>
          <ac:grpSpMkLst>
            <pc:docMk/>
            <pc:sldMk cId="0" sldId="271"/>
            <ac:grpSpMk id="19" creationId="{F1016A85-3D37-AEC3-8F85-6818FF0D61D0}"/>
          </ac:grpSpMkLst>
        </pc:grpChg>
        <pc:grpChg chg="add mod">
          <ac:chgData name="Samantha Sandate White" userId="de47a1baf496bdb3" providerId="LiveId" clId="{10D7E313-ABB3-4AFC-8FFC-DD25DA31120E}" dt="2025-10-31T17:33:57.976" v="45"/>
          <ac:grpSpMkLst>
            <pc:docMk/>
            <pc:sldMk cId="0" sldId="271"/>
            <ac:grpSpMk id="24" creationId="{A682A4C4-F74C-CC51-3FC8-5ED9DFBE8231}"/>
          </ac:grpSpMkLst>
        </pc:grpChg>
        <pc:picChg chg="mod">
          <ac:chgData name="Samantha Sandate White" userId="de47a1baf496bdb3" providerId="LiveId" clId="{10D7E313-ABB3-4AFC-8FFC-DD25DA31120E}" dt="2025-10-31T17:33:36.961" v="37"/>
          <ac:picMkLst>
            <pc:docMk/>
            <pc:sldMk cId="0" sldId="271"/>
            <ac:picMk id="23" creationId="{6AACED36-5245-3FA2-51AB-0AA9C41D00AE}"/>
          </ac:picMkLst>
        </pc:picChg>
        <pc:picChg chg="mod">
          <ac:chgData name="Samantha Sandate White" userId="de47a1baf496bdb3" providerId="LiveId" clId="{10D7E313-ABB3-4AFC-8FFC-DD25DA31120E}" dt="2025-10-31T17:34:05.859" v="47" actId="1076"/>
          <ac:picMkLst>
            <pc:docMk/>
            <pc:sldMk cId="0" sldId="271"/>
            <ac:picMk id="27" creationId="{A060D660-E459-C7C5-9917-644F1FAEE37B}"/>
          </ac:picMkLst>
        </pc:picChg>
      </pc:sldChg>
      <pc:sldChg chg="addSp modSp mod">
        <pc:chgData name="Samantha Sandate White" userId="de47a1baf496bdb3" providerId="LiveId" clId="{10D7E313-ABB3-4AFC-8FFC-DD25DA31120E}" dt="2025-10-31T17:35:52.159" v="67" actId="1076"/>
        <pc:sldMkLst>
          <pc:docMk/>
          <pc:sldMk cId="4196255104" sldId="272"/>
        </pc:sldMkLst>
        <pc:spChg chg="mod">
          <ac:chgData name="Samantha Sandate White" userId="de47a1baf496bdb3" providerId="LiveId" clId="{10D7E313-ABB3-4AFC-8FFC-DD25DA31120E}" dt="2025-10-31T17:35:41.815" v="64"/>
          <ac:spMkLst>
            <pc:docMk/>
            <pc:sldMk cId="4196255104" sldId="272"/>
            <ac:spMk id="4" creationId="{D3741414-FF44-D57A-03A0-80E0EA0751F8}"/>
          </ac:spMkLst>
        </pc:spChg>
        <pc:spChg chg="mod">
          <ac:chgData name="Samantha Sandate White" userId="de47a1baf496bdb3" providerId="LiveId" clId="{10D7E313-ABB3-4AFC-8FFC-DD25DA31120E}" dt="2025-10-31T17:35:41.815" v="64"/>
          <ac:spMkLst>
            <pc:docMk/>
            <pc:sldMk cId="4196255104" sldId="272"/>
            <ac:spMk id="5" creationId="{7222D0AB-C1C8-1C58-65F9-5FA604FD1752}"/>
          </ac:spMkLst>
        </pc:spChg>
        <pc:grpChg chg="add mod">
          <ac:chgData name="Samantha Sandate White" userId="de47a1baf496bdb3" providerId="LiveId" clId="{10D7E313-ABB3-4AFC-8FFC-DD25DA31120E}" dt="2025-10-31T17:35:52.159" v="67" actId="1076"/>
          <ac:grpSpMkLst>
            <pc:docMk/>
            <pc:sldMk cId="4196255104" sldId="272"/>
            <ac:grpSpMk id="3" creationId="{3BEFC3BC-31D2-4754-A930-3EC418610EA6}"/>
          </ac:grpSpMkLst>
        </pc:grpChg>
        <pc:picChg chg="mod">
          <ac:chgData name="Samantha Sandate White" userId="de47a1baf496bdb3" providerId="LiveId" clId="{10D7E313-ABB3-4AFC-8FFC-DD25DA31120E}" dt="2025-10-31T17:35:41.815" v="64"/>
          <ac:picMkLst>
            <pc:docMk/>
            <pc:sldMk cId="4196255104" sldId="272"/>
            <ac:picMk id="6" creationId="{EBE2EAE6-B3CB-7CE3-0B3A-1978FB889D4B}"/>
          </ac:picMkLst>
        </pc:picChg>
      </pc:sldChg>
      <pc:sldChg chg="addSp modSp">
        <pc:chgData name="Samantha Sandate White" userId="de47a1baf496bdb3" providerId="LiveId" clId="{10D7E313-ABB3-4AFC-8FFC-DD25DA31120E}" dt="2025-10-31T17:35:55.583" v="68"/>
        <pc:sldMkLst>
          <pc:docMk/>
          <pc:sldMk cId="2608970669" sldId="273"/>
        </pc:sldMkLst>
        <pc:spChg chg="mod">
          <ac:chgData name="Samantha Sandate White" userId="de47a1baf496bdb3" providerId="LiveId" clId="{10D7E313-ABB3-4AFC-8FFC-DD25DA31120E}" dt="2025-10-31T17:35:55.583" v="68"/>
          <ac:spMkLst>
            <pc:docMk/>
            <pc:sldMk cId="2608970669" sldId="273"/>
            <ac:spMk id="5" creationId="{26AA1679-ADE8-9ABE-93D6-E0415027BC3E}"/>
          </ac:spMkLst>
        </pc:spChg>
        <pc:spChg chg="mod">
          <ac:chgData name="Samantha Sandate White" userId="de47a1baf496bdb3" providerId="LiveId" clId="{10D7E313-ABB3-4AFC-8FFC-DD25DA31120E}" dt="2025-10-31T17:35:55.583" v="68"/>
          <ac:spMkLst>
            <pc:docMk/>
            <pc:sldMk cId="2608970669" sldId="273"/>
            <ac:spMk id="7" creationId="{900C7623-CD96-5454-4D55-DF36E83E5B00}"/>
          </ac:spMkLst>
        </pc:spChg>
        <pc:grpChg chg="add mod">
          <ac:chgData name="Samantha Sandate White" userId="de47a1baf496bdb3" providerId="LiveId" clId="{10D7E313-ABB3-4AFC-8FFC-DD25DA31120E}" dt="2025-10-31T17:35:55.583" v="68"/>
          <ac:grpSpMkLst>
            <pc:docMk/>
            <pc:sldMk cId="2608970669" sldId="273"/>
            <ac:grpSpMk id="3" creationId="{04A8AA15-B9AD-91F7-AC4F-1CE63F3DC5E3}"/>
          </ac:grpSpMkLst>
        </pc:grpChg>
        <pc:picChg chg="mod">
          <ac:chgData name="Samantha Sandate White" userId="de47a1baf496bdb3" providerId="LiveId" clId="{10D7E313-ABB3-4AFC-8FFC-DD25DA31120E}" dt="2025-10-31T17:35:55.583" v="68"/>
          <ac:picMkLst>
            <pc:docMk/>
            <pc:sldMk cId="2608970669" sldId="273"/>
            <ac:picMk id="11" creationId="{32CF1F0A-97CF-2DB4-4613-178683DA0B30}"/>
          </ac:picMkLst>
        </pc:picChg>
      </pc:sldChg>
      <pc:sldChg chg="addSp modSp">
        <pc:chgData name="Samantha Sandate White" userId="de47a1baf496bdb3" providerId="LiveId" clId="{10D7E313-ABB3-4AFC-8FFC-DD25DA31120E}" dt="2025-10-31T17:33:06.896" v="24"/>
        <pc:sldMkLst>
          <pc:docMk/>
          <pc:sldMk cId="1579044103" sldId="274"/>
        </pc:sldMkLst>
        <pc:spChg chg="mod">
          <ac:chgData name="Samantha Sandate White" userId="de47a1baf496bdb3" providerId="LiveId" clId="{10D7E313-ABB3-4AFC-8FFC-DD25DA31120E}" dt="2025-10-31T17:33:06.896" v="24"/>
          <ac:spMkLst>
            <pc:docMk/>
            <pc:sldMk cId="1579044103" sldId="274"/>
            <ac:spMk id="4" creationId="{60820676-8C97-F1DA-9E74-200CEB64A7F0}"/>
          </ac:spMkLst>
        </pc:spChg>
        <pc:spChg chg="mod">
          <ac:chgData name="Samantha Sandate White" userId="de47a1baf496bdb3" providerId="LiveId" clId="{10D7E313-ABB3-4AFC-8FFC-DD25DA31120E}" dt="2025-10-31T17:33:06.896" v="24"/>
          <ac:spMkLst>
            <pc:docMk/>
            <pc:sldMk cId="1579044103" sldId="274"/>
            <ac:spMk id="7" creationId="{E97C4018-25FE-5DD6-E0C5-8BE5435832EF}"/>
          </ac:spMkLst>
        </pc:spChg>
        <pc:grpChg chg="add mod">
          <ac:chgData name="Samantha Sandate White" userId="de47a1baf496bdb3" providerId="LiveId" clId="{10D7E313-ABB3-4AFC-8FFC-DD25DA31120E}" dt="2025-10-31T17:33:06.896" v="24"/>
          <ac:grpSpMkLst>
            <pc:docMk/>
            <pc:sldMk cId="1579044103" sldId="274"/>
            <ac:grpSpMk id="3" creationId="{61F2E8F7-313A-794B-4CB0-BB1330DBF569}"/>
          </ac:grpSpMkLst>
        </pc:grpChg>
        <pc:picChg chg="mod">
          <ac:chgData name="Samantha Sandate White" userId="de47a1baf496bdb3" providerId="LiveId" clId="{10D7E313-ABB3-4AFC-8FFC-DD25DA31120E}" dt="2025-10-31T17:33:06.896" v="24"/>
          <ac:picMkLst>
            <pc:docMk/>
            <pc:sldMk cId="1579044103" sldId="274"/>
            <ac:picMk id="10" creationId="{ED541A29-9918-30B2-E6AE-EA88DCF5D3EC}"/>
          </ac:picMkLst>
        </pc:picChg>
      </pc:sldChg>
      <pc:sldChg chg="addSp delSp modSp mod">
        <pc:chgData name="Samantha Sandate White" userId="de47a1baf496bdb3" providerId="LiveId" clId="{10D7E313-ABB3-4AFC-8FFC-DD25DA31120E}" dt="2025-10-31T17:32:26.381" v="13"/>
        <pc:sldMkLst>
          <pc:docMk/>
          <pc:sldMk cId="2454439152" sldId="275"/>
        </pc:sldMkLst>
        <pc:spChg chg="mod">
          <ac:chgData name="Samantha Sandate White" userId="de47a1baf496bdb3" providerId="LiveId" clId="{10D7E313-ABB3-4AFC-8FFC-DD25DA31120E}" dt="2025-10-31T17:32:26.381" v="13"/>
          <ac:spMkLst>
            <pc:docMk/>
            <pc:sldMk cId="2454439152" sldId="275"/>
            <ac:spMk id="12" creationId="{3AC4B4D4-2D63-1BED-6298-6409A7EC1AE4}"/>
          </ac:spMkLst>
        </pc:spChg>
        <pc:spChg chg="mod">
          <ac:chgData name="Samantha Sandate White" userId="de47a1baf496bdb3" providerId="LiveId" clId="{10D7E313-ABB3-4AFC-8FFC-DD25DA31120E}" dt="2025-10-31T17:32:26.381" v="13"/>
          <ac:spMkLst>
            <pc:docMk/>
            <pc:sldMk cId="2454439152" sldId="275"/>
            <ac:spMk id="15" creationId="{59FF1C80-D30C-F24B-8D24-89CB2F9456A9}"/>
          </ac:spMkLst>
        </pc:spChg>
        <pc:spChg chg="del">
          <ac:chgData name="Samantha Sandate White" userId="de47a1baf496bdb3" providerId="LiveId" clId="{10D7E313-ABB3-4AFC-8FFC-DD25DA31120E}" dt="2025-10-31T17:32:25.781" v="12" actId="478"/>
          <ac:spMkLst>
            <pc:docMk/>
            <pc:sldMk cId="2454439152" sldId="275"/>
            <ac:spMk id="16" creationId="{ACD6C8C3-9101-5B29-A9D1-D23C03B491AC}"/>
          </ac:spMkLst>
        </pc:spChg>
        <pc:grpChg chg="add mod">
          <ac:chgData name="Samantha Sandate White" userId="de47a1baf496bdb3" providerId="LiveId" clId="{10D7E313-ABB3-4AFC-8FFC-DD25DA31120E}" dt="2025-10-31T17:32:26.381" v="13"/>
          <ac:grpSpMkLst>
            <pc:docMk/>
            <pc:sldMk cId="2454439152" sldId="275"/>
            <ac:grpSpMk id="2" creationId="{BB115468-310C-FCC1-EE30-6F85A0800C6D}"/>
          </ac:grpSpMkLst>
        </pc:grpChg>
        <pc:picChg chg="mod">
          <ac:chgData name="Samantha Sandate White" userId="de47a1baf496bdb3" providerId="LiveId" clId="{10D7E313-ABB3-4AFC-8FFC-DD25DA31120E}" dt="2025-10-31T17:32:26.381" v="13"/>
          <ac:picMkLst>
            <pc:docMk/>
            <pc:sldMk cId="2454439152" sldId="275"/>
            <ac:picMk id="19" creationId="{723C21C4-6A35-7ABA-2C49-D894323690DB}"/>
          </ac:picMkLst>
        </pc:picChg>
      </pc:sldChg>
      <pc:sldChg chg="addSp delSp modSp mod">
        <pc:chgData name="Samantha Sandate White" userId="de47a1baf496bdb3" providerId="LiveId" clId="{10D7E313-ABB3-4AFC-8FFC-DD25DA31120E}" dt="2025-10-31T17:32:51.841" v="21"/>
        <pc:sldMkLst>
          <pc:docMk/>
          <pc:sldMk cId="1028222978" sldId="276"/>
        </pc:sldMkLst>
        <pc:spChg chg="mod">
          <ac:chgData name="Samantha Sandate White" userId="de47a1baf496bdb3" providerId="LiveId" clId="{10D7E313-ABB3-4AFC-8FFC-DD25DA31120E}" dt="2025-10-31T17:32:51.841" v="21"/>
          <ac:spMkLst>
            <pc:docMk/>
            <pc:sldMk cId="1028222978" sldId="276"/>
            <ac:spMk id="3" creationId="{9D8002FE-25DB-A5CA-450D-BD9EC0A9BBBD}"/>
          </ac:spMkLst>
        </pc:spChg>
        <pc:spChg chg="mod">
          <ac:chgData name="Samantha Sandate White" userId="de47a1baf496bdb3" providerId="LiveId" clId="{10D7E313-ABB3-4AFC-8FFC-DD25DA31120E}" dt="2025-10-31T17:32:51.841" v="21"/>
          <ac:spMkLst>
            <pc:docMk/>
            <pc:sldMk cId="1028222978" sldId="276"/>
            <ac:spMk id="7" creationId="{F65C7667-679A-BEA7-1670-70B5AB554C46}"/>
          </ac:spMkLst>
        </pc:spChg>
        <pc:spChg chg="del">
          <ac:chgData name="Samantha Sandate White" userId="de47a1baf496bdb3" providerId="LiveId" clId="{10D7E313-ABB3-4AFC-8FFC-DD25DA31120E}" dt="2025-10-31T17:32:51.211" v="20" actId="478"/>
          <ac:spMkLst>
            <pc:docMk/>
            <pc:sldMk cId="1028222978" sldId="276"/>
            <ac:spMk id="23" creationId="{A8479DAB-DF60-C0D5-7632-9788D623B1F9}"/>
          </ac:spMkLst>
        </pc:spChg>
        <pc:grpChg chg="add mod">
          <ac:chgData name="Samantha Sandate White" userId="de47a1baf496bdb3" providerId="LiveId" clId="{10D7E313-ABB3-4AFC-8FFC-DD25DA31120E}" dt="2025-10-31T17:32:51.841" v="21"/>
          <ac:grpSpMkLst>
            <pc:docMk/>
            <pc:sldMk cId="1028222978" sldId="276"/>
            <ac:grpSpMk id="2" creationId="{AFEC7EE1-2EBB-7639-2539-D785F5AB79D4}"/>
          </ac:grpSpMkLst>
        </pc:grpChg>
        <pc:picChg chg="mod">
          <ac:chgData name="Samantha Sandate White" userId="de47a1baf496bdb3" providerId="LiveId" clId="{10D7E313-ABB3-4AFC-8FFC-DD25DA31120E}" dt="2025-10-31T17:32:51.841" v="21"/>
          <ac:picMkLst>
            <pc:docMk/>
            <pc:sldMk cId="1028222978" sldId="276"/>
            <ac:picMk id="10" creationId="{451F3F76-0462-6285-6D0E-C27E377E6F58}"/>
          </ac:picMkLst>
        </pc:picChg>
      </pc:sldChg>
      <pc:sldChg chg="addSp delSp modSp mod">
        <pc:chgData name="Samantha Sandate White" userId="de47a1baf496bdb3" providerId="LiveId" clId="{10D7E313-ABB3-4AFC-8FFC-DD25DA31120E}" dt="2025-10-31T17:35:02.860" v="59"/>
        <pc:sldMkLst>
          <pc:docMk/>
          <pc:sldMk cId="2846801052" sldId="277"/>
        </pc:sldMkLst>
        <pc:spChg chg="add del mod topLvl">
          <ac:chgData name="Samantha Sandate White" userId="de47a1baf496bdb3" providerId="LiveId" clId="{10D7E313-ABB3-4AFC-8FFC-DD25DA31120E}" dt="2025-10-31T17:34:59.055" v="57" actId="478"/>
          <ac:spMkLst>
            <pc:docMk/>
            <pc:sldMk cId="2846801052" sldId="277"/>
            <ac:spMk id="3" creationId="{F4C43D62-0C2D-47EA-31EE-4E70FF930876}"/>
          </ac:spMkLst>
        </pc:spChg>
        <pc:spChg chg="mod topLvl">
          <ac:chgData name="Samantha Sandate White" userId="de47a1baf496bdb3" providerId="LiveId" clId="{10D7E313-ABB3-4AFC-8FFC-DD25DA31120E}" dt="2025-10-31T17:34:59.055" v="57" actId="478"/>
          <ac:spMkLst>
            <pc:docMk/>
            <pc:sldMk cId="2846801052" sldId="277"/>
            <ac:spMk id="4" creationId="{6BCB11C2-3E32-C062-4ABE-E0A33F3E5C23}"/>
          </ac:spMkLst>
        </pc:spChg>
        <pc:spChg chg="mod">
          <ac:chgData name="Samantha Sandate White" userId="de47a1baf496bdb3" providerId="LiveId" clId="{10D7E313-ABB3-4AFC-8FFC-DD25DA31120E}" dt="2025-10-31T17:35:02.860" v="59"/>
          <ac:spMkLst>
            <pc:docMk/>
            <pc:sldMk cId="2846801052" sldId="277"/>
            <ac:spMk id="14" creationId="{0F7FF812-04C1-A82F-7312-CD82D4EFE1C1}"/>
          </ac:spMkLst>
        </pc:spChg>
        <pc:spChg chg="mod">
          <ac:chgData name="Samantha Sandate White" userId="de47a1baf496bdb3" providerId="LiveId" clId="{10D7E313-ABB3-4AFC-8FFC-DD25DA31120E}" dt="2025-10-31T17:35:02.860" v="59"/>
          <ac:spMkLst>
            <pc:docMk/>
            <pc:sldMk cId="2846801052" sldId="277"/>
            <ac:spMk id="15" creationId="{A6CC415F-EDE2-1ED2-F7A5-363D769A3189}"/>
          </ac:spMkLst>
        </pc:spChg>
        <pc:spChg chg="del">
          <ac:chgData name="Samantha Sandate White" userId="de47a1baf496bdb3" providerId="LiveId" clId="{10D7E313-ABB3-4AFC-8FFC-DD25DA31120E}" dt="2025-10-31T17:35:02.163" v="58" actId="478"/>
          <ac:spMkLst>
            <pc:docMk/>
            <pc:sldMk cId="2846801052" sldId="277"/>
            <ac:spMk id="32" creationId="{0A44911D-2FE1-F812-8657-5DA1D36B935F}"/>
          </ac:spMkLst>
        </pc:spChg>
        <pc:grpChg chg="add del">
          <ac:chgData name="Samantha Sandate White" userId="de47a1baf496bdb3" providerId="LiveId" clId="{10D7E313-ABB3-4AFC-8FFC-DD25DA31120E}" dt="2025-10-31T17:34:59.055" v="57" actId="478"/>
          <ac:grpSpMkLst>
            <pc:docMk/>
            <pc:sldMk cId="2846801052" sldId="277"/>
            <ac:grpSpMk id="2" creationId="{EC36FD00-B7AA-50DF-C7FF-B8678B3359B4}"/>
          </ac:grpSpMkLst>
        </pc:grpChg>
        <pc:grpChg chg="add mod">
          <ac:chgData name="Samantha Sandate White" userId="de47a1baf496bdb3" providerId="LiveId" clId="{10D7E313-ABB3-4AFC-8FFC-DD25DA31120E}" dt="2025-10-31T17:35:02.860" v="59"/>
          <ac:grpSpMkLst>
            <pc:docMk/>
            <pc:sldMk cId="2846801052" sldId="277"/>
            <ac:grpSpMk id="10" creationId="{9A36E5BB-7F61-3FD1-D697-06D9D6209955}"/>
          </ac:grpSpMkLst>
        </pc:grpChg>
        <pc:picChg chg="mod">
          <ac:chgData name="Samantha Sandate White" userId="de47a1baf496bdb3" providerId="LiveId" clId="{10D7E313-ABB3-4AFC-8FFC-DD25DA31120E}" dt="2025-10-31T17:35:02.860" v="59"/>
          <ac:picMkLst>
            <pc:docMk/>
            <pc:sldMk cId="2846801052" sldId="277"/>
            <ac:picMk id="16" creationId="{90C7D1FD-F174-83D9-E8C7-F2EC73E444C3}"/>
          </ac:picMkLst>
        </pc:picChg>
      </pc:sldChg>
      <pc:sldChg chg="addSp delSp modSp mod">
        <pc:chgData name="Samantha Sandate White" userId="de47a1baf496bdb3" providerId="LiveId" clId="{10D7E313-ABB3-4AFC-8FFC-DD25DA31120E}" dt="2025-10-31T17:33:34.321" v="36"/>
        <pc:sldMkLst>
          <pc:docMk/>
          <pc:sldMk cId="4183651489" sldId="278"/>
        </pc:sldMkLst>
        <pc:spChg chg="mod">
          <ac:chgData name="Samantha Sandate White" userId="de47a1baf496bdb3" providerId="LiveId" clId="{10D7E313-ABB3-4AFC-8FFC-DD25DA31120E}" dt="2025-10-31T17:33:34.321" v="36"/>
          <ac:spMkLst>
            <pc:docMk/>
            <pc:sldMk cId="4183651489" sldId="278"/>
            <ac:spMk id="5" creationId="{5834CA00-1D86-2608-094E-10E56B29F963}"/>
          </ac:spMkLst>
        </pc:spChg>
        <pc:spChg chg="mod">
          <ac:chgData name="Samantha Sandate White" userId="de47a1baf496bdb3" providerId="LiveId" clId="{10D7E313-ABB3-4AFC-8FFC-DD25DA31120E}" dt="2025-10-31T17:33:34.321" v="36"/>
          <ac:spMkLst>
            <pc:docMk/>
            <pc:sldMk cId="4183651489" sldId="278"/>
            <ac:spMk id="6" creationId="{CA75B869-0099-CA10-908D-33EBCE46280C}"/>
          </ac:spMkLst>
        </pc:spChg>
        <pc:spChg chg="del">
          <ac:chgData name="Samantha Sandate White" userId="de47a1baf496bdb3" providerId="LiveId" clId="{10D7E313-ABB3-4AFC-8FFC-DD25DA31120E}" dt="2025-10-31T17:33:33.801" v="35" actId="478"/>
          <ac:spMkLst>
            <pc:docMk/>
            <pc:sldMk cId="4183651489" sldId="278"/>
            <ac:spMk id="16" creationId="{B8F9B815-8095-BFF7-0953-33473DDC52DA}"/>
          </ac:spMkLst>
        </pc:spChg>
        <pc:grpChg chg="add mod">
          <ac:chgData name="Samantha Sandate White" userId="de47a1baf496bdb3" providerId="LiveId" clId="{10D7E313-ABB3-4AFC-8FFC-DD25DA31120E}" dt="2025-10-31T17:33:34.321" v="36"/>
          <ac:grpSpMkLst>
            <pc:docMk/>
            <pc:sldMk cId="4183651489" sldId="278"/>
            <ac:grpSpMk id="4" creationId="{F359A183-0728-1E71-8CA7-D2DF1FCA2957}"/>
          </ac:grpSpMkLst>
        </pc:grpChg>
        <pc:picChg chg="mod">
          <ac:chgData name="Samantha Sandate White" userId="de47a1baf496bdb3" providerId="LiveId" clId="{10D7E313-ABB3-4AFC-8FFC-DD25DA31120E}" dt="2025-10-31T17:33:34.321" v="36"/>
          <ac:picMkLst>
            <pc:docMk/>
            <pc:sldMk cId="4183651489" sldId="278"/>
            <ac:picMk id="12" creationId="{67742827-3E23-6BDC-8A28-28A3D3B10079}"/>
          </ac:picMkLst>
        </pc:picChg>
      </pc:sldChg>
      <pc:sldChg chg="addSp delSp modSp mod">
        <pc:chgData name="Samantha Sandate White" userId="de47a1baf496bdb3" providerId="LiveId" clId="{10D7E313-ABB3-4AFC-8FFC-DD25DA31120E}" dt="2025-10-31T17:33:21.819" v="30"/>
        <pc:sldMkLst>
          <pc:docMk/>
          <pc:sldMk cId="3015506886" sldId="279"/>
        </pc:sldMkLst>
        <pc:spChg chg="mod">
          <ac:chgData name="Samantha Sandate White" userId="de47a1baf496bdb3" providerId="LiveId" clId="{10D7E313-ABB3-4AFC-8FFC-DD25DA31120E}" dt="2025-10-31T17:33:21.819" v="30"/>
          <ac:spMkLst>
            <pc:docMk/>
            <pc:sldMk cId="3015506886" sldId="279"/>
            <ac:spMk id="7" creationId="{FB81DAB3-C644-ED70-34EB-796E3A677BC5}"/>
          </ac:spMkLst>
        </pc:spChg>
        <pc:spChg chg="mod">
          <ac:chgData name="Samantha Sandate White" userId="de47a1baf496bdb3" providerId="LiveId" clId="{10D7E313-ABB3-4AFC-8FFC-DD25DA31120E}" dt="2025-10-31T17:33:21.819" v="30"/>
          <ac:spMkLst>
            <pc:docMk/>
            <pc:sldMk cId="3015506886" sldId="279"/>
            <ac:spMk id="8" creationId="{6FE4B58F-F5C8-7913-1331-D95FF783F7E2}"/>
          </ac:spMkLst>
        </pc:spChg>
        <pc:spChg chg="del">
          <ac:chgData name="Samantha Sandate White" userId="de47a1baf496bdb3" providerId="LiveId" clId="{10D7E313-ABB3-4AFC-8FFC-DD25DA31120E}" dt="2025-10-31T17:33:21.267" v="29" actId="478"/>
          <ac:spMkLst>
            <pc:docMk/>
            <pc:sldMk cId="3015506886" sldId="279"/>
            <ac:spMk id="24" creationId="{3F0D9E61-2AED-62A2-9AD0-04039A24C47A}"/>
          </ac:spMkLst>
        </pc:spChg>
        <pc:grpChg chg="add mod">
          <ac:chgData name="Samantha Sandate White" userId="de47a1baf496bdb3" providerId="LiveId" clId="{10D7E313-ABB3-4AFC-8FFC-DD25DA31120E}" dt="2025-10-31T17:33:21.819" v="30"/>
          <ac:grpSpMkLst>
            <pc:docMk/>
            <pc:sldMk cId="3015506886" sldId="279"/>
            <ac:grpSpMk id="5" creationId="{5F9D2B97-9C77-1FF2-5523-D531A735F979}"/>
          </ac:grpSpMkLst>
        </pc:grpChg>
        <pc:picChg chg="mod">
          <ac:chgData name="Samantha Sandate White" userId="de47a1baf496bdb3" providerId="LiveId" clId="{10D7E313-ABB3-4AFC-8FFC-DD25DA31120E}" dt="2025-10-31T17:33:21.819" v="30"/>
          <ac:picMkLst>
            <pc:docMk/>
            <pc:sldMk cId="3015506886" sldId="279"/>
            <ac:picMk id="16" creationId="{EFC11167-D93D-A0BE-1C59-1ABAF4C09E63}"/>
          </ac:picMkLst>
        </pc:picChg>
      </pc:sldChg>
      <pc:sldChg chg="addSp delSp modSp mod">
        <pc:chgData name="Samantha Sandate White" userId="de47a1baf496bdb3" providerId="LiveId" clId="{10D7E313-ABB3-4AFC-8FFC-DD25DA31120E}" dt="2025-10-31T17:33:11.828" v="26"/>
        <pc:sldMkLst>
          <pc:docMk/>
          <pc:sldMk cId="1789975351" sldId="280"/>
        </pc:sldMkLst>
        <pc:spChg chg="mod">
          <ac:chgData name="Samantha Sandate White" userId="de47a1baf496bdb3" providerId="LiveId" clId="{10D7E313-ABB3-4AFC-8FFC-DD25DA31120E}" dt="2025-10-31T17:33:11.828" v="26"/>
          <ac:spMkLst>
            <pc:docMk/>
            <pc:sldMk cId="1789975351" sldId="280"/>
            <ac:spMk id="5" creationId="{2FF4671B-E966-DC51-5E45-597986650FA2}"/>
          </ac:spMkLst>
        </pc:spChg>
        <pc:spChg chg="mod">
          <ac:chgData name="Samantha Sandate White" userId="de47a1baf496bdb3" providerId="LiveId" clId="{10D7E313-ABB3-4AFC-8FFC-DD25DA31120E}" dt="2025-10-31T17:33:11.828" v="26"/>
          <ac:spMkLst>
            <pc:docMk/>
            <pc:sldMk cId="1789975351" sldId="280"/>
            <ac:spMk id="14" creationId="{1614566D-5576-40ED-CBA3-FF7A7C16EC51}"/>
          </ac:spMkLst>
        </pc:spChg>
        <pc:spChg chg="del">
          <ac:chgData name="Samantha Sandate White" userId="de47a1baf496bdb3" providerId="LiveId" clId="{10D7E313-ABB3-4AFC-8FFC-DD25DA31120E}" dt="2025-10-31T17:33:11.281" v="25" actId="478"/>
          <ac:spMkLst>
            <pc:docMk/>
            <pc:sldMk cId="1789975351" sldId="280"/>
            <ac:spMk id="16" creationId="{CFBC3CEF-9229-72DF-D143-0CE7F130FF5F}"/>
          </ac:spMkLst>
        </pc:spChg>
        <pc:grpChg chg="add mod">
          <ac:chgData name="Samantha Sandate White" userId="de47a1baf496bdb3" providerId="LiveId" clId="{10D7E313-ABB3-4AFC-8FFC-DD25DA31120E}" dt="2025-10-31T17:33:11.828" v="26"/>
          <ac:grpSpMkLst>
            <pc:docMk/>
            <pc:sldMk cId="1789975351" sldId="280"/>
            <ac:grpSpMk id="3" creationId="{3D47F123-953A-9651-3540-F0624987310A}"/>
          </ac:grpSpMkLst>
        </pc:grpChg>
        <pc:picChg chg="mod">
          <ac:chgData name="Samantha Sandate White" userId="de47a1baf496bdb3" providerId="LiveId" clId="{10D7E313-ABB3-4AFC-8FFC-DD25DA31120E}" dt="2025-10-31T17:33:11.828" v="26"/>
          <ac:picMkLst>
            <pc:docMk/>
            <pc:sldMk cId="1789975351" sldId="280"/>
            <ac:picMk id="15" creationId="{782C49A1-19DD-252D-7871-B1A6E50C8C87}"/>
          </ac:picMkLst>
        </pc:picChg>
      </pc:sldChg>
      <pc:sldChg chg="addSp delSp modSp mod">
        <pc:chgData name="Samantha Sandate White" userId="de47a1baf496bdb3" providerId="LiveId" clId="{10D7E313-ABB3-4AFC-8FFC-DD25DA31120E}" dt="2025-10-31T17:33:26.067" v="32"/>
        <pc:sldMkLst>
          <pc:docMk/>
          <pc:sldMk cId="1345109858" sldId="281"/>
        </pc:sldMkLst>
        <pc:spChg chg="mod">
          <ac:chgData name="Samantha Sandate White" userId="de47a1baf496bdb3" providerId="LiveId" clId="{10D7E313-ABB3-4AFC-8FFC-DD25DA31120E}" dt="2025-10-31T17:33:26.067" v="32"/>
          <ac:spMkLst>
            <pc:docMk/>
            <pc:sldMk cId="1345109858" sldId="281"/>
            <ac:spMk id="3" creationId="{1BFC91F2-A7C1-30D7-ADF4-BFDAD2F5B7BE}"/>
          </ac:spMkLst>
        </pc:spChg>
        <pc:spChg chg="mod">
          <ac:chgData name="Samantha Sandate White" userId="de47a1baf496bdb3" providerId="LiveId" clId="{10D7E313-ABB3-4AFC-8FFC-DD25DA31120E}" dt="2025-10-31T17:33:26.067" v="32"/>
          <ac:spMkLst>
            <pc:docMk/>
            <pc:sldMk cId="1345109858" sldId="281"/>
            <ac:spMk id="8" creationId="{DE58EA09-BF7E-1B25-15C9-1C574D5C2B52}"/>
          </ac:spMkLst>
        </pc:spChg>
        <pc:spChg chg="del">
          <ac:chgData name="Samantha Sandate White" userId="de47a1baf496bdb3" providerId="LiveId" clId="{10D7E313-ABB3-4AFC-8FFC-DD25DA31120E}" dt="2025-10-31T17:33:25.490" v="31" actId="478"/>
          <ac:spMkLst>
            <pc:docMk/>
            <pc:sldMk cId="1345109858" sldId="281"/>
            <ac:spMk id="24" creationId="{EB57388F-4A62-3DEB-8008-8145262873B4}"/>
          </ac:spMkLst>
        </pc:spChg>
        <pc:grpChg chg="add mod">
          <ac:chgData name="Samantha Sandate White" userId="de47a1baf496bdb3" providerId="LiveId" clId="{10D7E313-ABB3-4AFC-8FFC-DD25DA31120E}" dt="2025-10-31T17:33:26.067" v="32"/>
          <ac:grpSpMkLst>
            <pc:docMk/>
            <pc:sldMk cId="1345109858" sldId="281"/>
            <ac:grpSpMk id="2" creationId="{0DC176C8-746F-A5F4-D2B2-B1A409926419}"/>
          </ac:grpSpMkLst>
        </pc:grpChg>
        <pc:picChg chg="mod">
          <ac:chgData name="Samantha Sandate White" userId="de47a1baf496bdb3" providerId="LiveId" clId="{10D7E313-ABB3-4AFC-8FFC-DD25DA31120E}" dt="2025-10-31T17:33:26.067" v="32"/>
          <ac:picMkLst>
            <pc:docMk/>
            <pc:sldMk cId="1345109858" sldId="281"/>
            <ac:picMk id="9" creationId="{6C2FB308-AD5D-D432-F3FF-BE7AABABD8BC}"/>
          </ac:picMkLst>
        </pc:picChg>
      </pc:sldChg>
      <pc:sldChg chg="addSp delSp modSp mod">
        <pc:chgData name="Samantha Sandate White" userId="de47a1baf496bdb3" providerId="LiveId" clId="{10D7E313-ABB3-4AFC-8FFC-DD25DA31120E}" dt="2025-10-31T17:33:30.061" v="34"/>
        <pc:sldMkLst>
          <pc:docMk/>
          <pc:sldMk cId="3285689733" sldId="282"/>
        </pc:sldMkLst>
        <pc:spChg chg="mod">
          <ac:chgData name="Samantha Sandate White" userId="de47a1baf496bdb3" providerId="LiveId" clId="{10D7E313-ABB3-4AFC-8FFC-DD25DA31120E}" dt="2025-10-31T17:33:30.061" v="34"/>
          <ac:spMkLst>
            <pc:docMk/>
            <pc:sldMk cId="3285689733" sldId="282"/>
            <ac:spMk id="3" creationId="{8A3CEF45-4383-AC86-B0C8-60042DF466FD}"/>
          </ac:spMkLst>
        </pc:spChg>
        <pc:spChg chg="mod">
          <ac:chgData name="Samantha Sandate White" userId="de47a1baf496bdb3" providerId="LiveId" clId="{10D7E313-ABB3-4AFC-8FFC-DD25DA31120E}" dt="2025-10-31T17:33:30.061" v="34"/>
          <ac:spMkLst>
            <pc:docMk/>
            <pc:sldMk cId="3285689733" sldId="282"/>
            <ac:spMk id="6" creationId="{7D7DF78A-829A-7EB9-D501-2C0C682C6AD1}"/>
          </ac:spMkLst>
        </pc:spChg>
        <pc:spChg chg="del">
          <ac:chgData name="Samantha Sandate White" userId="de47a1baf496bdb3" providerId="LiveId" clId="{10D7E313-ABB3-4AFC-8FFC-DD25DA31120E}" dt="2025-10-31T17:33:29.497" v="33" actId="478"/>
          <ac:spMkLst>
            <pc:docMk/>
            <pc:sldMk cId="3285689733" sldId="282"/>
            <ac:spMk id="24" creationId="{13DB7806-779F-01F6-2C41-A3ABDA4CFE13}"/>
          </ac:spMkLst>
        </pc:spChg>
        <pc:grpChg chg="add mod">
          <ac:chgData name="Samantha Sandate White" userId="de47a1baf496bdb3" providerId="LiveId" clId="{10D7E313-ABB3-4AFC-8FFC-DD25DA31120E}" dt="2025-10-31T17:33:30.061" v="34"/>
          <ac:grpSpMkLst>
            <pc:docMk/>
            <pc:sldMk cId="3285689733" sldId="282"/>
            <ac:grpSpMk id="2" creationId="{CE20EBCB-9DB3-6A64-A4B8-401DD8A0A70A}"/>
          </ac:grpSpMkLst>
        </pc:grpChg>
        <pc:picChg chg="mod">
          <ac:chgData name="Samantha Sandate White" userId="de47a1baf496bdb3" providerId="LiveId" clId="{10D7E313-ABB3-4AFC-8FFC-DD25DA31120E}" dt="2025-10-31T17:33:30.061" v="34"/>
          <ac:picMkLst>
            <pc:docMk/>
            <pc:sldMk cId="3285689733" sldId="282"/>
            <ac:picMk id="7" creationId="{36EC77A4-737D-40F1-617D-FEB0B0A11BF2}"/>
          </ac:picMkLst>
        </pc:picChg>
      </pc:sldChg>
      <pc:sldChg chg="addSp delSp modSp mod">
        <pc:chgData name="Samantha Sandate White" userId="de47a1baf496bdb3" providerId="LiveId" clId="{10D7E313-ABB3-4AFC-8FFC-DD25DA31120E}" dt="2025-10-31T17:35:07.411" v="61"/>
        <pc:sldMkLst>
          <pc:docMk/>
          <pc:sldMk cId="877890587" sldId="283"/>
        </pc:sldMkLst>
        <pc:spChg chg="mod">
          <ac:chgData name="Samantha Sandate White" userId="de47a1baf496bdb3" providerId="LiveId" clId="{10D7E313-ABB3-4AFC-8FFC-DD25DA31120E}" dt="2025-10-31T17:35:07.411" v="61"/>
          <ac:spMkLst>
            <pc:docMk/>
            <pc:sldMk cId="877890587" sldId="283"/>
            <ac:spMk id="14" creationId="{1A8C1DFB-B261-0611-4526-3A6A309E7827}"/>
          </ac:spMkLst>
        </pc:spChg>
        <pc:spChg chg="mod">
          <ac:chgData name="Samantha Sandate White" userId="de47a1baf496bdb3" providerId="LiveId" clId="{10D7E313-ABB3-4AFC-8FFC-DD25DA31120E}" dt="2025-10-31T17:35:07.411" v="61"/>
          <ac:spMkLst>
            <pc:docMk/>
            <pc:sldMk cId="877890587" sldId="283"/>
            <ac:spMk id="16" creationId="{CEA7C509-EF9D-91B7-45BA-79C2D778285C}"/>
          </ac:spMkLst>
        </pc:spChg>
        <pc:spChg chg="del">
          <ac:chgData name="Samantha Sandate White" userId="de47a1baf496bdb3" providerId="LiveId" clId="{10D7E313-ABB3-4AFC-8FFC-DD25DA31120E}" dt="2025-10-31T17:35:06.820" v="60" actId="478"/>
          <ac:spMkLst>
            <pc:docMk/>
            <pc:sldMk cId="877890587" sldId="283"/>
            <ac:spMk id="32" creationId="{372B246D-5D6E-7510-88C0-59876DEF42EF}"/>
          </ac:spMkLst>
        </pc:spChg>
        <pc:grpChg chg="add mod">
          <ac:chgData name="Samantha Sandate White" userId="de47a1baf496bdb3" providerId="LiveId" clId="{10D7E313-ABB3-4AFC-8FFC-DD25DA31120E}" dt="2025-10-31T17:35:07.411" v="61"/>
          <ac:grpSpMkLst>
            <pc:docMk/>
            <pc:sldMk cId="877890587" sldId="283"/>
            <ac:grpSpMk id="10" creationId="{99FE4BE6-ED45-CA2C-0C37-57CE6FB07F23}"/>
          </ac:grpSpMkLst>
        </pc:grpChg>
        <pc:picChg chg="mod">
          <ac:chgData name="Samantha Sandate White" userId="de47a1baf496bdb3" providerId="LiveId" clId="{10D7E313-ABB3-4AFC-8FFC-DD25DA31120E}" dt="2025-10-31T17:35:07.411" v="61"/>
          <ac:picMkLst>
            <pc:docMk/>
            <pc:sldMk cId="877890587" sldId="283"/>
            <ac:picMk id="17" creationId="{BA3B8107-6A5D-83EE-49C3-A79EFD33DF54}"/>
          </ac:picMkLst>
        </pc:picChg>
      </pc:sldChg>
      <pc:sldChg chg="addSp delSp modSp mod">
        <pc:chgData name="Samantha Sandate White" userId="de47a1baf496bdb3" providerId="LiveId" clId="{10D7E313-ABB3-4AFC-8FFC-DD25DA31120E}" dt="2025-10-31T17:35:13.117" v="63"/>
        <pc:sldMkLst>
          <pc:docMk/>
          <pc:sldMk cId="1335909072" sldId="284"/>
        </pc:sldMkLst>
        <pc:spChg chg="mod">
          <ac:chgData name="Samantha Sandate White" userId="de47a1baf496bdb3" providerId="LiveId" clId="{10D7E313-ABB3-4AFC-8FFC-DD25DA31120E}" dt="2025-10-31T17:35:13.117" v="63"/>
          <ac:spMkLst>
            <pc:docMk/>
            <pc:sldMk cId="1335909072" sldId="284"/>
            <ac:spMk id="14" creationId="{FED1B8AA-3558-1DAA-7198-9ADE8F3C90B0}"/>
          </ac:spMkLst>
        </pc:spChg>
        <pc:spChg chg="mod">
          <ac:chgData name="Samantha Sandate White" userId="de47a1baf496bdb3" providerId="LiveId" clId="{10D7E313-ABB3-4AFC-8FFC-DD25DA31120E}" dt="2025-10-31T17:35:13.117" v="63"/>
          <ac:spMkLst>
            <pc:docMk/>
            <pc:sldMk cId="1335909072" sldId="284"/>
            <ac:spMk id="15" creationId="{768D49F2-7A9C-BDF3-7D63-5A70DD25151E}"/>
          </ac:spMkLst>
        </pc:spChg>
        <pc:spChg chg="del">
          <ac:chgData name="Samantha Sandate White" userId="de47a1baf496bdb3" providerId="LiveId" clId="{10D7E313-ABB3-4AFC-8FFC-DD25DA31120E}" dt="2025-10-31T17:35:12.483" v="62" actId="478"/>
          <ac:spMkLst>
            <pc:docMk/>
            <pc:sldMk cId="1335909072" sldId="284"/>
            <ac:spMk id="32" creationId="{D91330BC-318B-212B-71AF-E2F2336F3824}"/>
          </ac:spMkLst>
        </pc:spChg>
        <pc:grpChg chg="add mod">
          <ac:chgData name="Samantha Sandate White" userId="de47a1baf496bdb3" providerId="LiveId" clId="{10D7E313-ABB3-4AFC-8FFC-DD25DA31120E}" dt="2025-10-31T17:35:13.117" v="63"/>
          <ac:grpSpMkLst>
            <pc:docMk/>
            <pc:sldMk cId="1335909072" sldId="284"/>
            <ac:grpSpMk id="13" creationId="{B497160A-B882-740A-A455-1CCB5632ECA5}"/>
          </ac:grpSpMkLst>
        </pc:grpChg>
        <pc:picChg chg="mod">
          <ac:chgData name="Samantha Sandate White" userId="de47a1baf496bdb3" providerId="LiveId" clId="{10D7E313-ABB3-4AFC-8FFC-DD25DA31120E}" dt="2025-10-31T17:35:13.117" v="63"/>
          <ac:picMkLst>
            <pc:docMk/>
            <pc:sldMk cId="1335909072" sldId="284"/>
            <ac:picMk id="16" creationId="{B674EDB0-A7DC-A723-BB09-5A88B8991FDC}"/>
          </ac:picMkLst>
        </pc:picChg>
      </pc:sldChg>
      <pc:sldChg chg="addSp delSp modSp mod delAnim">
        <pc:chgData name="Samantha Sandate White" userId="de47a1baf496bdb3" providerId="LiveId" clId="{10D7E313-ABB3-4AFC-8FFC-DD25DA31120E}" dt="2025-10-31T17:31:58.059" v="5"/>
        <pc:sldMkLst>
          <pc:docMk/>
          <pc:sldMk cId="2758393177" sldId="285"/>
        </pc:sldMkLst>
        <pc:spChg chg="mod">
          <ac:chgData name="Samantha Sandate White" userId="de47a1baf496bdb3" providerId="LiveId" clId="{10D7E313-ABB3-4AFC-8FFC-DD25DA31120E}" dt="2025-10-31T17:31:57.373" v="4" actId="1076"/>
          <ac:spMkLst>
            <pc:docMk/>
            <pc:sldMk cId="2758393177" sldId="285"/>
            <ac:spMk id="15" creationId="{8DEE4272-5828-48CD-F779-59536EB11022}"/>
          </ac:spMkLst>
        </pc:spChg>
        <pc:spChg chg="del">
          <ac:chgData name="Samantha Sandate White" userId="de47a1baf496bdb3" providerId="LiveId" clId="{10D7E313-ABB3-4AFC-8FFC-DD25DA31120E}" dt="2025-10-31T17:31:54.359" v="3" actId="478"/>
          <ac:spMkLst>
            <pc:docMk/>
            <pc:sldMk cId="2758393177" sldId="285"/>
            <ac:spMk id="17" creationId="{F7249195-7F1B-1A66-D04B-D3E448790594}"/>
          </ac:spMkLst>
        </pc:spChg>
        <pc:spChg chg="mod">
          <ac:chgData name="Samantha Sandate White" userId="de47a1baf496bdb3" providerId="LiveId" clId="{10D7E313-ABB3-4AFC-8FFC-DD25DA31120E}" dt="2025-10-31T17:31:58.059" v="5"/>
          <ac:spMkLst>
            <pc:docMk/>
            <pc:sldMk cId="2758393177" sldId="285"/>
            <ac:spMk id="19" creationId="{5D817E41-86B6-6819-477A-E9BE37A0F73C}"/>
          </ac:spMkLst>
        </pc:spChg>
        <pc:grpChg chg="add mod">
          <ac:chgData name="Samantha Sandate White" userId="de47a1baf496bdb3" providerId="LiveId" clId="{10D7E313-ABB3-4AFC-8FFC-DD25DA31120E}" dt="2025-10-31T17:31:58.059" v="5"/>
          <ac:grpSpMkLst>
            <pc:docMk/>
            <pc:sldMk cId="2758393177" sldId="285"/>
            <ac:grpSpMk id="18" creationId="{BF48B677-7AA9-8B37-0972-8B6770187095}"/>
          </ac:grpSpMkLst>
        </pc:grpChg>
        <pc:picChg chg="mod">
          <ac:chgData name="Samantha Sandate White" userId="de47a1baf496bdb3" providerId="LiveId" clId="{10D7E313-ABB3-4AFC-8FFC-DD25DA31120E}" dt="2025-10-31T17:31:58.059" v="5"/>
          <ac:picMkLst>
            <pc:docMk/>
            <pc:sldMk cId="2758393177" sldId="285"/>
            <ac:picMk id="20" creationId="{0EEC0BB1-2FF7-A220-B1BD-90E81C400BD1}"/>
          </ac:picMkLst>
        </pc:picChg>
      </pc:sldChg>
    </pc:docChg>
  </pc:docChgLst>
  <pc:docChgLst>
    <pc:chgData name="Samantha Sandate White" userId="de47a1baf496bdb3" providerId="LiveId" clId="{D49AE95D-F28A-4DFC-8179-2EB2461268BE}"/>
    <pc:docChg chg="undo custSel addSld delSld modSld modSection">
      <pc:chgData name="Samantha Sandate White" userId="de47a1baf496bdb3" providerId="LiveId" clId="{D49AE95D-F28A-4DFC-8179-2EB2461268BE}" dt="2025-03-04T16:20:46.314" v="1048"/>
      <pc:docMkLst>
        <pc:docMk/>
      </pc:docMkLst>
      <pc:sldChg chg="addSp delSp modSp mod modTransition delAnim modAnim modNotesTx">
        <pc:chgData name="Samantha Sandate White" userId="de47a1baf496bdb3" providerId="LiveId" clId="{D49AE95D-F28A-4DFC-8179-2EB2461268BE}" dt="2025-03-04T16:08:53.804" v="892"/>
        <pc:sldMkLst>
          <pc:docMk/>
          <pc:sldMk cId="0" sldId="256"/>
        </pc:sldMkLst>
      </pc:sldChg>
      <pc:sldChg chg="addSp delSp modSp mod modTransition">
        <pc:chgData name="Samantha Sandate White" userId="de47a1baf496bdb3" providerId="LiveId" clId="{D49AE95D-F28A-4DFC-8179-2EB2461268BE}" dt="2025-02-26T22:03:11.279" v="798"/>
        <pc:sldMkLst>
          <pc:docMk/>
          <pc:sldMk cId="0" sldId="257"/>
        </pc:sldMkLst>
      </pc:sldChg>
      <pc:sldChg chg="addSp delSp modSp mod modTransition">
        <pc:chgData name="Samantha Sandate White" userId="de47a1baf496bdb3" providerId="LiveId" clId="{D49AE95D-F28A-4DFC-8179-2EB2461268BE}" dt="2025-02-26T22:04:23.215" v="799"/>
        <pc:sldMkLst>
          <pc:docMk/>
          <pc:sldMk cId="0" sldId="259"/>
        </pc:sldMkLst>
      </pc:sldChg>
      <pc:sldChg chg="addSp delSp modSp mod modTransition modAnim modNotesTx">
        <pc:chgData name="Samantha Sandate White" userId="de47a1baf496bdb3" providerId="LiveId" clId="{D49AE95D-F28A-4DFC-8179-2EB2461268BE}" dt="2025-03-04T16:20:46.314" v="1048"/>
        <pc:sldMkLst>
          <pc:docMk/>
          <pc:sldMk cId="0" sldId="260"/>
        </pc:sldMkLst>
      </pc:sldChg>
      <pc:sldChg chg="addSp delSp modSp mod modTransition modAnim">
        <pc:chgData name="Samantha Sandate White" userId="de47a1baf496bdb3" providerId="LiveId" clId="{D49AE95D-F28A-4DFC-8179-2EB2461268BE}" dt="2025-02-26T22:13:39.725" v="821"/>
        <pc:sldMkLst>
          <pc:docMk/>
          <pc:sldMk cId="0" sldId="261"/>
        </pc:sldMkLst>
      </pc:sldChg>
      <pc:sldChg chg="addSp delSp modSp mod modTransition">
        <pc:chgData name="Samantha Sandate White" userId="de47a1baf496bdb3" providerId="LiveId" clId="{D49AE95D-F28A-4DFC-8179-2EB2461268BE}" dt="2025-02-28T18:33:36.467" v="844"/>
        <pc:sldMkLst>
          <pc:docMk/>
          <pc:sldMk cId="0" sldId="262"/>
        </pc:sldMkLst>
      </pc:sldChg>
      <pc:sldChg chg="addSp delSp modSp mod modTransition modAnim">
        <pc:chgData name="Samantha Sandate White" userId="de47a1baf496bdb3" providerId="LiveId" clId="{D49AE95D-F28A-4DFC-8179-2EB2461268BE}" dt="2025-02-28T18:39:10.890" v="849"/>
        <pc:sldMkLst>
          <pc:docMk/>
          <pc:sldMk cId="0" sldId="263"/>
        </pc:sldMkLst>
      </pc:sldChg>
      <pc:sldChg chg="addSp delSp modSp mod modTransition modAnim">
        <pc:chgData name="Samantha Sandate White" userId="de47a1baf496bdb3" providerId="LiveId" clId="{D49AE95D-F28A-4DFC-8179-2EB2461268BE}" dt="2025-02-28T18:31:16.642" v="842"/>
        <pc:sldMkLst>
          <pc:docMk/>
          <pc:sldMk cId="0" sldId="264"/>
        </pc:sldMkLst>
      </pc:sldChg>
      <pc:sldChg chg="addSp delSp modSp mod modTransition">
        <pc:chgData name="Samantha Sandate White" userId="de47a1baf496bdb3" providerId="LiveId" clId="{D49AE95D-F28A-4DFC-8179-2EB2461268BE}" dt="2025-02-28T18:33:36.467" v="844"/>
        <pc:sldMkLst>
          <pc:docMk/>
          <pc:sldMk cId="0" sldId="265"/>
        </pc:sldMkLst>
      </pc:sldChg>
      <pc:sldChg chg="addSp delSp modSp mod modTransition">
        <pc:chgData name="Samantha Sandate White" userId="de47a1baf496bdb3" providerId="LiveId" clId="{D49AE95D-F28A-4DFC-8179-2EB2461268BE}" dt="2025-02-28T18:42:17.385" v="851"/>
        <pc:sldMkLst>
          <pc:docMk/>
          <pc:sldMk cId="0" sldId="266"/>
        </pc:sldMkLst>
      </pc:sldChg>
      <pc:sldChg chg="addSp delSp modSp mod modTransition">
        <pc:chgData name="Samantha Sandate White" userId="de47a1baf496bdb3" providerId="LiveId" clId="{D49AE95D-F28A-4DFC-8179-2EB2461268BE}" dt="2025-02-28T18:36:32.210" v="845"/>
        <pc:sldMkLst>
          <pc:docMk/>
          <pc:sldMk cId="0" sldId="267"/>
        </pc:sldMkLst>
      </pc:sldChg>
      <pc:sldChg chg="addSp delSp modSp mod modTransition">
        <pc:chgData name="Samantha Sandate White" userId="de47a1baf496bdb3" providerId="LiveId" clId="{D49AE95D-F28A-4DFC-8179-2EB2461268BE}" dt="2025-02-28T18:44:27.374" v="852"/>
        <pc:sldMkLst>
          <pc:docMk/>
          <pc:sldMk cId="0" sldId="268"/>
        </pc:sldMkLst>
      </pc:sldChg>
      <pc:sldChg chg="addSp delSp modSp mod modTransition">
        <pc:chgData name="Samantha Sandate White" userId="de47a1baf496bdb3" providerId="LiveId" clId="{D49AE95D-F28A-4DFC-8179-2EB2461268BE}" dt="2025-02-28T18:57:35.490" v="864"/>
        <pc:sldMkLst>
          <pc:docMk/>
          <pc:sldMk cId="0" sldId="270"/>
        </pc:sldMkLst>
      </pc:sldChg>
      <pc:sldChg chg="addSp delSp modSp mod modTransition">
        <pc:chgData name="Samantha Sandate White" userId="de47a1baf496bdb3" providerId="LiveId" clId="{D49AE95D-F28A-4DFC-8179-2EB2461268BE}" dt="2025-02-28T19:08:59.154" v="883"/>
        <pc:sldMkLst>
          <pc:docMk/>
          <pc:sldMk cId="0" sldId="271"/>
        </pc:sldMkLst>
      </pc:sldChg>
      <pc:sldChg chg="addSp delSp modSp mod modTransition modAnim">
        <pc:chgData name="Samantha Sandate White" userId="de47a1baf496bdb3" providerId="LiveId" clId="{D49AE95D-F28A-4DFC-8179-2EB2461268BE}" dt="2025-02-26T22:05:03.373" v="805"/>
        <pc:sldMkLst>
          <pc:docMk/>
          <pc:sldMk cId="4196255104" sldId="272"/>
        </pc:sldMkLst>
      </pc:sldChg>
      <pc:sldChg chg="addSp delSp modSp mod modTransition">
        <pc:chgData name="Samantha Sandate White" userId="de47a1baf496bdb3" providerId="LiveId" clId="{D49AE95D-F28A-4DFC-8179-2EB2461268BE}" dt="2025-02-28T18:31:31.107" v="843"/>
        <pc:sldMkLst>
          <pc:docMk/>
          <pc:sldMk cId="2608970669" sldId="273"/>
        </pc:sldMkLst>
      </pc:sldChg>
      <pc:sldChg chg="addSp delSp modSp mod modTransition">
        <pc:chgData name="Samantha Sandate White" userId="de47a1baf496bdb3" providerId="LiveId" clId="{D49AE95D-F28A-4DFC-8179-2EB2461268BE}" dt="2025-02-28T18:52:36.729" v="862"/>
        <pc:sldMkLst>
          <pc:docMk/>
          <pc:sldMk cId="1579044103" sldId="274"/>
        </pc:sldMkLst>
      </pc:sldChg>
      <pc:sldChg chg="addSp delSp modSp mod modTransition modAnim">
        <pc:chgData name="Samantha Sandate White" userId="de47a1baf496bdb3" providerId="LiveId" clId="{D49AE95D-F28A-4DFC-8179-2EB2461268BE}" dt="2025-02-26T22:19:04.552" v="826"/>
        <pc:sldMkLst>
          <pc:docMk/>
          <pc:sldMk cId="2454439152" sldId="275"/>
        </pc:sldMkLst>
      </pc:sldChg>
      <pc:sldChg chg="addSp delSp modSp mod modTransition">
        <pc:chgData name="Samantha Sandate White" userId="de47a1baf496bdb3" providerId="LiveId" clId="{D49AE95D-F28A-4DFC-8179-2EB2461268BE}" dt="2025-02-28T18:41:12.379" v="850"/>
        <pc:sldMkLst>
          <pc:docMk/>
          <pc:sldMk cId="1028222978" sldId="276"/>
        </pc:sldMkLst>
      </pc:sldChg>
      <pc:sldChg chg="addSp delSp modSp mod modTransition modAnim">
        <pc:chgData name="Samantha Sandate White" userId="de47a1baf496bdb3" providerId="LiveId" clId="{D49AE95D-F28A-4DFC-8179-2EB2461268BE}" dt="2025-02-28T18:47:41.021" v="856"/>
        <pc:sldMkLst>
          <pc:docMk/>
          <pc:sldMk cId="2846801052" sldId="277"/>
        </pc:sldMkLst>
      </pc:sldChg>
      <pc:sldChg chg="addSp delSp modSp mod modTransition modAnim">
        <pc:chgData name="Samantha Sandate White" userId="de47a1baf496bdb3" providerId="LiveId" clId="{D49AE95D-F28A-4DFC-8179-2EB2461268BE}" dt="2025-02-28T19:08:15.040" v="882"/>
        <pc:sldMkLst>
          <pc:docMk/>
          <pc:sldMk cId="4183651489" sldId="278"/>
        </pc:sldMkLst>
      </pc:sldChg>
      <pc:sldChg chg="addSp delSp modSp mod modTransition modAnim">
        <pc:chgData name="Samantha Sandate White" userId="de47a1baf496bdb3" providerId="LiveId" clId="{D49AE95D-F28A-4DFC-8179-2EB2461268BE}" dt="2025-02-28T19:03:47.186" v="874"/>
        <pc:sldMkLst>
          <pc:docMk/>
          <pc:sldMk cId="3015506886" sldId="279"/>
        </pc:sldMkLst>
      </pc:sldChg>
      <pc:sldChg chg="addSp delSp modSp mod modTransition">
        <pc:chgData name="Samantha Sandate White" userId="de47a1baf496bdb3" providerId="LiveId" clId="{D49AE95D-F28A-4DFC-8179-2EB2461268BE}" dt="2025-02-28T18:55:19.471" v="863"/>
        <pc:sldMkLst>
          <pc:docMk/>
          <pc:sldMk cId="1789975351" sldId="280"/>
        </pc:sldMkLst>
      </pc:sldChg>
      <pc:sldChg chg="addSp delSp modSp mod modTransition">
        <pc:chgData name="Samantha Sandate White" userId="de47a1baf496bdb3" providerId="LiveId" clId="{D49AE95D-F28A-4DFC-8179-2EB2461268BE}" dt="2025-02-28T19:05:26.737" v="875"/>
        <pc:sldMkLst>
          <pc:docMk/>
          <pc:sldMk cId="1345109858" sldId="281"/>
        </pc:sldMkLst>
      </pc:sldChg>
      <pc:sldChg chg="addSp delSp modSp mod modTransition modAnim">
        <pc:chgData name="Samantha Sandate White" userId="de47a1baf496bdb3" providerId="LiveId" clId="{D49AE95D-F28A-4DFC-8179-2EB2461268BE}" dt="2025-02-28T19:07:21.177" v="879"/>
        <pc:sldMkLst>
          <pc:docMk/>
          <pc:sldMk cId="3285689733" sldId="282"/>
        </pc:sldMkLst>
      </pc:sldChg>
      <pc:sldChg chg="addSp delSp modSp mod modTransition">
        <pc:chgData name="Samantha Sandate White" userId="de47a1baf496bdb3" providerId="LiveId" clId="{D49AE95D-F28A-4DFC-8179-2EB2461268BE}" dt="2025-02-28T18:49:55.836" v="857"/>
        <pc:sldMkLst>
          <pc:docMk/>
          <pc:sldMk cId="877890587" sldId="283"/>
        </pc:sldMkLst>
      </pc:sldChg>
      <pc:sldChg chg="addSp delSp modSp mod modTransition modAnim">
        <pc:chgData name="Samantha Sandate White" userId="de47a1baf496bdb3" providerId="LiveId" clId="{D49AE95D-F28A-4DFC-8179-2EB2461268BE}" dt="2025-02-28T18:52:19.141" v="861"/>
        <pc:sldMkLst>
          <pc:docMk/>
          <pc:sldMk cId="1335909072" sldId="284"/>
        </pc:sldMkLst>
      </pc:sldChg>
      <pc:sldChg chg="add del setBg">
        <pc:chgData name="Samantha Sandate White" userId="de47a1baf496bdb3" providerId="LiveId" clId="{D49AE95D-F28A-4DFC-8179-2EB2461268BE}" dt="2025-02-26T20:23:01.336" v="15"/>
        <pc:sldMkLst>
          <pc:docMk/>
          <pc:sldMk cId="1315821142" sldId="285"/>
        </pc:sldMkLst>
      </pc:sldChg>
      <pc:sldChg chg="addSp delSp modSp add mod modTransition delAnim modAnim modNotesTx">
        <pc:chgData name="Samantha Sandate White" userId="de47a1baf496bdb3" providerId="LiveId" clId="{D49AE95D-F28A-4DFC-8179-2EB2461268BE}" dt="2025-02-26T22:02:15.870" v="797"/>
        <pc:sldMkLst>
          <pc:docMk/>
          <pc:sldMk cId="2758393177"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EDCBD0E3-E108-411E-B0EB-F1B4D27A5B14}" type="datetimeFigureOut">
              <a:rPr lang="en-US" smtClean="0"/>
              <a:t>10/31/2025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72A14-A3D0-4B3C-A9FA-CA54F0D91782}" type="slidenum">
              <a:rPr lang="en-US" smtClean="0"/>
              <a:t>‹#›</a:t>
            </a:fld>
            <a:endParaRPr lang="en-US"/>
          </a:p>
        </p:txBody>
      </p:sp>
    </p:spTree>
    <p:extLst>
      <p:ext uri="{BB962C8B-B14F-4D97-AF65-F5344CB8AC3E}">
        <p14:creationId xmlns:p14="http://schemas.microsoft.com/office/powerpoint/2010/main" val="2922797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Sam, I created Helping Hands Creations to provide free resources for the ADHD/Autistic communities or anyone they may be useful to. I am creating these free resources because I believe in providing my community the tools they need to succeed and without it being blocked behind paywalls. I highly encourage you to share my work to anyone in need, my only request is to please avoid giving my resources to businesses who would use it for monetary reasons. If you are interested in a private or group lesson, please contact me through my </a:t>
            </a:r>
            <a:r>
              <a:rPr lang="en-US" dirty="0" err="1"/>
              <a:t>patreon</a:t>
            </a:r>
            <a:r>
              <a:rPr lang="en-US" dirty="0"/>
              <a:t>. </a:t>
            </a:r>
          </a:p>
        </p:txBody>
      </p:sp>
      <p:sp>
        <p:nvSpPr>
          <p:cNvPr id="4" name="Slide Number Placeholder 3"/>
          <p:cNvSpPr>
            <a:spLocks noGrp="1"/>
          </p:cNvSpPr>
          <p:nvPr>
            <p:ph type="sldNum" sz="quarter" idx="5"/>
          </p:nvPr>
        </p:nvSpPr>
        <p:spPr/>
        <p:txBody>
          <a:bodyPr/>
          <a:lstStyle/>
          <a:p>
            <a:fld id="{3DE72A14-A3D0-4B3C-A9FA-CA54F0D91782}" type="slidenum">
              <a:rPr lang="en-US" smtClean="0"/>
              <a:t>1</a:t>
            </a:fld>
            <a:endParaRPr lang="en-US"/>
          </a:p>
        </p:txBody>
      </p:sp>
    </p:spTree>
    <p:extLst>
      <p:ext uri="{BB962C8B-B14F-4D97-AF65-F5344CB8AC3E}">
        <p14:creationId xmlns:p14="http://schemas.microsoft.com/office/powerpoint/2010/main" val="422728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497B9-56BC-BE06-5BEC-DE0059056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F0D8F-E211-45B1-28C4-22D676995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055DF-883F-3278-CE58-F877F61D60AA}"/>
              </a:ext>
            </a:extLst>
          </p:cNvPr>
          <p:cNvSpPr>
            <a:spLocks noGrp="1"/>
          </p:cNvSpPr>
          <p:nvPr>
            <p:ph type="body" idx="1"/>
          </p:nvPr>
        </p:nvSpPr>
        <p:spPr/>
        <p:txBody>
          <a:bodyPr/>
          <a:lstStyle/>
          <a:p>
            <a:r>
              <a:rPr lang="en-US" dirty="0"/>
              <a:t>Today’s focus is making Meltdown Plans. Meltdowns can be scary and confusing, but I’m here to help you learn how to manage and reduce the amount of meltdowns you have so you can regain control and independence in your life.</a:t>
            </a:r>
          </a:p>
        </p:txBody>
      </p:sp>
      <p:sp>
        <p:nvSpPr>
          <p:cNvPr id="4" name="Slide Number Placeholder 3">
            <a:extLst>
              <a:ext uri="{FF2B5EF4-FFF2-40B4-BE49-F238E27FC236}">
                <a16:creationId xmlns:a16="http://schemas.microsoft.com/office/drawing/2014/main" id="{481EB887-9FC5-3873-AAFC-0EEEAF0867C6}"/>
              </a:ext>
            </a:extLst>
          </p:cNvPr>
          <p:cNvSpPr>
            <a:spLocks noGrp="1"/>
          </p:cNvSpPr>
          <p:nvPr>
            <p:ph type="sldNum" sz="quarter" idx="5"/>
          </p:nvPr>
        </p:nvSpPr>
        <p:spPr/>
        <p:txBody>
          <a:bodyPr/>
          <a:lstStyle/>
          <a:p>
            <a:fld id="{3DE72A14-A3D0-4B3C-A9FA-CA54F0D91782}" type="slidenum">
              <a:rPr lang="en-US" smtClean="0"/>
              <a:t>2</a:t>
            </a:fld>
            <a:endParaRPr lang="en-US"/>
          </a:p>
        </p:txBody>
      </p:sp>
    </p:spTree>
    <p:extLst>
      <p:ext uri="{BB962C8B-B14F-4D97-AF65-F5344CB8AC3E}">
        <p14:creationId xmlns:p14="http://schemas.microsoft.com/office/powerpoint/2010/main" val="388211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first need to understand why meltdowns happen</a:t>
            </a:r>
          </a:p>
          <a:p>
            <a:r>
              <a:rPr lang="en-US" dirty="0"/>
              <a:t>Having a plan will help you navigate them once they happen.</a:t>
            </a:r>
          </a:p>
          <a:p>
            <a:r>
              <a:rPr lang="en-US" dirty="0"/>
              <a:t>And finally, the whole point of this presentation is to prevent and reduce the amount of meltdowns you have overall. </a:t>
            </a:r>
          </a:p>
        </p:txBody>
      </p:sp>
      <p:sp>
        <p:nvSpPr>
          <p:cNvPr id="4" name="Slide Number Placeholder 3"/>
          <p:cNvSpPr>
            <a:spLocks noGrp="1"/>
          </p:cNvSpPr>
          <p:nvPr>
            <p:ph type="sldNum" sz="quarter" idx="5"/>
          </p:nvPr>
        </p:nvSpPr>
        <p:spPr/>
        <p:txBody>
          <a:bodyPr/>
          <a:lstStyle/>
          <a:p>
            <a:fld id="{3DE72A14-A3D0-4B3C-A9FA-CA54F0D91782}" type="slidenum">
              <a:rPr lang="en-US" smtClean="0"/>
              <a:t>3</a:t>
            </a:fld>
            <a:endParaRPr lang="en-US"/>
          </a:p>
        </p:txBody>
      </p:sp>
    </p:spTree>
    <p:extLst>
      <p:ext uri="{BB962C8B-B14F-4D97-AF65-F5344CB8AC3E}">
        <p14:creationId xmlns:p14="http://schemas.microsoft.com/office/powerpoint/2010/main" val="1064424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agenda</a:t>
            </a:r>
          </a:p>
        </p:txBody>
      </p:sp>
      <p:sp>
        <p:nvSpPr>
          <p:cNvPr id="4" name="Slide Number Placeholder 3"/>
          <p:cNvSpPr>
            <a:spLocks noGrp="1"/>
          </p:cNvSpPr>
          <p:nvPr>
            <p:ph type="sldNum" sz="quarter" idx="5"/>
          </p:nvPr>
        </p:nvSpPr>
        <p:spPr/>
        <p:txBody>
          <a:bodyPr/>
          <a:lstStyle/>
          <a:p>
            <a:fld id="{3DE72A14-A3D0-4B3C-A9FA-CA54F0D91782}" type="slidenum">
              <a:rPr lang="en-US" smtClean="0"/>
              <a:t>4</a:t>
            </a:fld>
            <a:endParaRPr lang="en-US"/>
          </a:p>
        </p:txBody>
      </p:sp>
    </p:spTree>
    <p:extLst>
      <p:ext uri="{BB962C8B-B14F-4D97-AF65-F5344CB8AC3E}">
        <p14:creationId xmlns:p14="http://schemas.microsoft.com/office/powerpoint/2010/main" val="2069626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explore what meltdowns are</a:t>
            </a:r>
          </a:p>
        </p:txBody>
      </p:sp>
      <p:sp>
        <p:nvSpPr>
          <p:cNvPr id="4" name="Slide Number Placeholder 3"/>
          <p:cNvSpPr>
            <a:spLocks noGrp="1"/>
          </p:cNvSpPr>
          <p:nvPr>
            <p:ph type="sldNum" sz="quarter" idx="5"/>
          </p:nvPr>
        </p:nvSpPr>
        <p:spPr/>
        <p:txBody>
          <a:bodyPr/>
          <a:lstStyle/>
          <a:p>
            <a:fld id="{3DE72A14-A3D0-4B3C-A9FA-CA54F0D91782}" type="slidenum">
              <a:rPr lang="en-US" smtClean="0"/>
              <a:t>5</a:t>
            </a:fld>
            <a:endParaRPr lang="en-US"/>
          </a:p>
        </p:txBody>
      </p:sp>
    </p:spTree>
    <p:extLst>
      <p:ext uri="{BB962C8B-B14F-4D97-AF65-F5344CB8AC3E}">
        <p14:creationId xmlns:p14="http://schemas.microsoft.com/office/powerpoint/2010/main" val="108242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misconception is that meltdowns are chosen actions</a:t>
            </a:r>
          </a:p>
          <a:p>
            <a:endParaRPr lang="en-US" dirty="0"/>
          </a:p>
          <a:p>
            <a:r>
              <a:rPr lang="en-US" dirty="0"/>
              <a:t>Just as people don’t choose whether they are: freeze, run, or attack, neither can people who have meltdowns</a:t>
            </a:r>
          </a:p>
        </p:txBody>
      </p:sp>
      <p:sp>
        <p:nvSpPr>
          <p:cNvPr id="4" name="Slide Number Placeholder 3"/>
          <p:cNvSpPr>
            <a:spLocks noGrp="1"/>
          </p:cNvSpPr>
          <p:nvPr>
            <p:ph type="sldNum" sz="quarter" idx="5"/>
          </p:nvPr>
        </p:nvSpPr>
        <p:spPr/>
        <p:txBody>
          <a:bodyPr/>
          <a:lstStyle/>
          <a:p>
            <a:fld id="{3DE72A14-A3D0-4B3C-A9FA-CA54F0D91782}" type="slidenum">
              <a:rPr lang="en-US" smtClean="0"/>
              <a:t>6</a:t>
            </a:fld>
            <a:endParaRPr lang="en-US"/>
          </a:p>
        </p:txBody>
      </p:sp>
    </p:spTree>
    <p:extLst>
      <p:ext uri="{BB962C8B-B14F-4D97-AF65-F5344CB8AC3E}">
        <p14:creationId xmlns:p14="http://schemas.microsoft.com/office/powerpoint/2010/main" val="289234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did not choose the bodies we were born or how our bodies react to stress, so carrying guilt for when things go wrong will not improve things, but taking ownership of our bodies, we are accepting that we can DO THIS</a:t>
            </a:r>
          </a:p>
          <a:p>
            <a:endParaRPr lang="en-US" dirty="0"/>
          </a:p>
          <a:p>
            <a:r>
              <a:rPr lang="en-US" dirty="0"/>
              <a:t>By changing our actions, we will improve the outcomes of meltdowns and improve </a:t>
            </a:r>
            <a:r>
              <a:rPr lang="en-US"/>
              <a:t>our lives</a:t>
            </a:r>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7</a:t>
            </a:fld>
            <a:endParaRPr lang="en-US"/>
          </a:p>
        </p:txBody>
      </p:sp>
    </p:spTree>
    <p:extLst>
      <p:ext uri="{BB962C8B-B14F-4D97-AF65-F5344CB8AC3E}">
        <p14:creationId xmlns:p14="http://schemas.microsoft.com/office/powerpoint/2010/main" val="2463145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your computer, remember a time that your computer </a:t>
            </a:r>
            <a:r>
              <a:rPr lang="en-US" dirty="0" err="1"/>
              <a:t>freezed</a:t>
            </a:r>
            <a:r>
              <a:rPr lang="en-US" dirty="0"/>
              <a:t> from too many commands</a:t>
            </a:r>
          </a:p>
          <a:p>
            <a:endParaRPr lang="en-US" dirty="0"/>
          </a:p>
          <a:p>
            <a:r>
              <a:rPr lang="en-US" dirty="0"/>
              <a:t>It then struggled to listen and instead struggled to do all your commands at once</a:t>
            </a:r>
          </a:p>
          <a:p>
            <a:endParaRPr lang="en-US" dirty="0"/>
          </a:p>
          <a:p>
            <a:r>
              <a:rPr lang="en-US" dirty="0"/>
              <a:t>Just like a computer, sometimes a “hard restart” is necessary in order stop processing all the failed input of information</a:t>
            </a:r>
          </a:p>
          <a:p>
            <a:endParaRPr lang="en-US" dirty="0"/>
          </a:p>
          <a:p>
            <a:r>
              <a:rPr lang="en-US" dirty="0"/>
              <a:t>Sometimes, it’s better to allow yourself time to forget all the input information and start over with fewer commands in a controlled environment </a:t>
            </a:r>
          </a:p>
        </p:txBody>
      </p:sp>
      <p:sp>
        <p:nvSpPr>
          <p:cNvPr id="4" name="Slide Number Placeholder 3"/>
          <p:cNvSpPr>
            <a:spLocks noGrp="1"/>
          </p:cNvSpPr>
          <p:nvPr>
            <p:ph type="sldNum" sz="quarter" idx="5"/>
          </p:nvPr>
        </p:nvSpPr>
        <p:spPr/>
        <p:txBody>
          <a:bodyPr/>
          <a:lstStyle/>
          <a:p>
            <a:fld id="{3DE72A14-A3D0-4B3C-A9FA-CA54F0D91782}" type="slidenum">
              <a:rPr lang="en-US" smtClean="0"/>
              <a:t>8</a:t>
            </a:fld>
            <a:endParaRPr lang="en-US"/>
          </a:p>
        </p:txBody>
      </p:sp>
    </p:spTree>
    <p:extLst>
      <p:ext uri="{BB962C8B-B14F-4D97-AF65-F5344CB8AC3E}">
        <p14:creationId xmlns:p14="http://schemas.microsoft.com/office/powerpoint/2010/main" val="198873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problem in </a:t>
            </a:r>
            <a:r>
              <a:rPr lang="en-US" dirty="0" err="1"/>
              <a:t>adhd</a:t>
            </a:r>
            <a:r>
              <a:rPr lang="en-US" dirty="0"/>
              <a:t>/</a:t>
            </a:r>
            <a:r>
              <a:rPr lang="en-US" dirty="0" err="1"/>
              <a:t>asd</a:t>
            </a:r>
            <a:r>
              <a:rPr lang="en-US" dirty="0"/>
              <a:t> families is determining “is it a meltdown or a tantrum”</a:t>
            </a:r>
          </a:p>
          <a:p>
            <a:endParaRPr lang="en-US" dirty="0"/>
          </a:p>
          <a:p>
            <a:r>
              <a:rPr lang="en-US" dirty="0"/>
              <a:t>I’m here to tell you a secret, you don’t need to figure it out most of the time</a:t>
            </a:r>
          </a:p>
          <a:p>
            <a:endParaRPr lang="en-US" dirty="0"/>
          </a:p>
          <a:p>
            <a:r>
              <a:rPr lang="en-US" dirty="0"/>
              <a:t>Many </a:t>
            </a:r>
            <a:r>
              <a:rPr lang="en-US" dirty="0" err="1"/>
              <a:t>adhd</a:t>
            </a:r>
            <a:r>
              <a:rPr lang="en-US" dirty="0"/>
              <a:t>/</a:t>
            </a:r>
            <a:r>
              <a:rPr lang="en-US" dirty="0" err="1"/>
              <a:t>asd</a:t>
            </a:r>
            <a:r>
              <a:rPr lang="en-US" dirty="0"/>
              <a:t> people struggle to transition or change subjects, thus work themselves up to a meltdown</a:t>
            </a:r>
          </a:p>
          <a:p>
            <a:endParaRPr lang="en-US" dirty="0"/>
          </a:p>
          <a:p>
            <a:r>
              <a:rPr lang="en-US" dirty="0"/>
              <a:t>When you think about it, during a tantrum, the person is getting angry/worked up/ overstimulated</a:t>
            </a:r>
          </a:p>
          <a:p>
            <a:endParaRPr lang="en-US" dirty="0"/>
          </a:p>
          <a:p>
            <a:r>
              <a:rPr lang="en-US" dirty="0"/>
              <a:t>It’s a good habit to try calming down, changing tasks, or purposely relaxing</a:t>
            </a:r>
          </a:p>
          <a:p>
            <a:endParaRPr lang="en-US" dirty="0"/>
          </a:p>
          <a:p>
            <a:r>
              <a:rPr lang="en-US" dirty="0"/>
              <a:t>Research has shown, exercising or ranting while angry can accidentally arouse the body and thus making the situation worse</a:t>
            </a:r>
          </a:p>
          <a:p>
            <a:endParaRPr lang="en-US" dirty="0"/>
          </a:p>
          <a:p>
            <a:r>
              <a:rPr lang="en-US" dirty="0"/>
              <a:t>A tantrum can morph into a meltdown when left unchecked </a:t>
            </a:r>
          </a:p>
        </p:txBody>
      </p:sp>
      <p:sp>
        <p:nvSpPr>
          <p:cNvPr id="4" name="Slide Number Placeholder 3"/>
          <p:cNvSpPr>
            <a:spLocks noGrp="1"/>
          </p:cNvSpPr>
          <p:nvPr>
            <p:ph type="sldNum" sz="quarter" idx="5"/>
          </p:nvPr>
        </p:nvSpPr>
        <p:spPr/>
        <p:txBody>
          <a:bodyPr/>
          <a:lstStyle/>
          <a:p>
            <a:fld id="{3DE72A14-A3D0-4B3C-A9FA-CA54F0D91782}" type="slidenum">
              <a:rPr lang="en-US" smtClean="0"/>
              <a:t>9</a:t>
            </a:fld>
            <a:endParaRPr lang="en-US"/>
          </a:p>
        </p:txBody>
      </p:sp>
    </p:spTree>
    <p:extLst>
      <p:ext uri="{BB962C8B-B14F-4D97-AF65-F5344CB8AC3E}">
        <p14:creationId xmlns:p14="http://schemas.microsoft.com/office/powerpoint/2010/main" val="2464696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build meltdown plans</a:t>
            </a:r>
          </a:p>
        </p:txBody>
      </p:sp>
      <p:sp>
        <p:nvSpPr>
          <p:cNvPr id="4" name="Slide Number Placeholder 3"/>
          <p:cNvSpPr>
            <a:spLocks noGrp="1"/>
          </p:cNvSpPr>
          <p:nvPr>
            <p:ph type="sldNum" sz="quarter" idx="5"/>
          </p:nvPr>
        </p:nvSpPr>
        <p:spPr/>
        <p:txBody>
          <a:bodyPr/>
          <a:lstStyle/>
          <a:p>
            <a:fld id="{3DE72A14-A3D0-4B3C-A9FA-CA54F0D91782}" type="slidenum">
              <a:rPr lang="en-US" smtClean="0"/>
              <a:t>10</a:t>
            </a:fld>
            <a:endParaRPr lang="en-US"/>
          </a:p>
        </p:txBody>
      </p:sp>
    </p:spTree>
    <p:extLst>
      <p:ext uri="{BB962C8B-B14F-4D97-AF65-F5344CB8AC3E}">
        <p14:creationId xmlns:p14="http://schemas.microsoft.com/office/powerpoint/2010/main" val="425555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we plan how to exit a city from a hurricane path or even how to exit a house from a fire, it helps to have a plan</a:t>
            </a:r>
          </a:p>
          <a:p>
            <a:endParaRPr lang="en-US" dirty="0"/>
          </a:p>
          <a:p>
            <a:r>
              <a:rPr lang="en-US" dirty="0"/>
              <a:t>The worst thing you can do to yourself is try to plan while in a crisis</a:t>
            </a:r>
          </a:p>
          <a:p>
            <a:endParaRPr lang="en-US" dirty="0"/>
          </a:p>
          <a:p>
            <a:r>
              <a:rPr lang="en-US" dirty="0"/>
              <a:t>You want the time, calm, and rational from planning ahead of time</a:t>
            </a:r>
          </a:p>
        </p:txBody>
      </p:sp>
      <p:sp>
        <p:nvSpPr>
          <p:cNvPr id="4" name="Slide Number Placeholder 3"/>
          <p:cNvSpPr>
            <a:spLocks noGrp="1"/>
          </p:cNvSpPr>
          <p:nvPr>
            <p:ph type="sldNum" sz="quarter" idx="5"/>
          </p:nvPr>
        </p:nvSpPr>
        <p:spPr/>
        <p:txBody>
          <a:bodyPr/>
          <a:lstStyle/>
          <a:p>
            <a:fld id="{3DE72A14-A3D0-4B3C-A9FA-CA54F0D91782}" type="slidenum">
              <a:rPr lang="en-US" smtClean="0"/>
              <a:t>11</a:t>
            </a:fld>
            <a:endParaRPr lang="en-US"/>
          </a:p>
        </p:txBody>
      </p:sp>
    </p:spTree>
    <p:extLst>
      <p:ext uri="{BB962C8B-B14F-4D97-AF65-F5344CB8AC3E}">
        <p14:creationId xmlns:p14="http://schemas.microsoft.com/office/powerpoint/2010/main" val="2730562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before hand has so many benefits to you and the people around you</a:t>
            </a:r>
          </a:p>
          <a:p>
            <a:endParaRPr lang="en-US" dirty="0"/>
          </a:p>
          <a:p>
            <a:r>
              <a:rPr lang="en-US" dirty="0"/>
              <a:t>Give yourself AND other people the best possible outcome by planning ahead </a:t>
            </a:r>
          </a:p>
          <a:p>
            <a:endParaRPr lang="en-US" dirty="0"/>
          </a:p>
          <a:p>
            <a:r>
              <a:rPr lang="en-US" dirty="0"/>
              <a:t>Try to remember, while it is YOU who feels the direct pain of meltdowns, people around us are also affected</a:t>
            </a:r>
          </a:p>
          <a:p>
            <a:endParaRPr lang="en-US" dirty="0"/>
          </a:p>
          <a:p>
            <a:r>
              <a:rPr lang="en-US" dirty="0"/>
              <a:t>Them having a plan and being reassured will also grant them confidence in possible meltdown situations </a:t>
            </a:r>
          </a:p>
        </p:txBody>
      </p:sp>
      <p:sp>
        <p:nvSpPr>
          <p:cNvPr id="4" name="Slide Number Placeholder 3"/>
          <p:cNvSpPr>
            <a:spLocks noGrp="1"/>
          </p:cNvSpPr>
          <p:nvPr>
            <p:ph type="sldNum" sz="quarter" idx="5"/>
          </p:nvPr>
        </p:nvSpPr>
        <p:spPr/>
        <p:txBody>
          <a:bodyPr/>
          <a:lstStyle/>
          <a:p>
            <a:fld id="{3DE72A14-A3D0-4B3C-A9FA-CA54F0D91782}" type="slidenum">
              <a:rPr lang="en-US" smtClean="0"/>
              <a:t>12</a:t>
            </a:fld>
            <a:endParaRPr lang="en-US"/>
          </a:p>
        </p:txBody>
      </p:sp>
    </p:spTree>
    <p:extLst>
      <p:ext uri="{BB962C8B-B14F-4D97-AF65-F5344CB8AC3E}">
        <p14:creationId xmlns:p14="http://schemas.microsoft.com/office/powerpoint/2010/main" val="2935099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four main areas you need to identify while planning a meltdown plan </a:t>
            </a:r>
          </a:p>
        </p:txBody>
      </p:sp>
      <p:sp>
        <p:nvSpPr>
          <p:cNvPr id="4" name="Slide Number Placeholder 3"/>
          <p:cNvSpPr>
            <a:spLocks noGrp="1"/>
          </p:cNvSpPr>
          <p:nvPr>
            <p:ph type="sldNum" sz="quarter" idx="5"/>
          </p:nvPr>
        </p:nvSpPr>
        <p:spPr/>
        <p:txBody>
          <a:bodyPr/>
          <a:lstStyle/>
          <a:p>
            <a:fld id="{3DE72A14-A3D0-4B3C-A9FA-CA54F0D91782}" type="slidenum">
              <a:rPr lang="en-US" smtClean="0"/>
              <a:t>13</a:t>
            </a:fld>
            <a:endParaRPr lang="en-US"/>
          </a:p>
        </p:txBody>
      </p:sp>
    </p:spTree>
    <p:extLst>
      <p:ext uri="{BB962C8B-B14F-4D97-AF65-F5344CB8AC3E}">
        <p14:creationId xmlns:p14="http://schemas.microsoft.com/office/powerpoint/2010/main" val="3442928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 is not anything that makes you slightly upset</a:t>
            </a:r>
          </a:p>
          <a:p>
            <a:endParaRPr lang="en-US" dirty="0"/>
          </a:p>
          <a:p>
            <a:r>
              <a:rPr lang="en-US" dirty="0"/>
              <a:t>While I can be slightly upset from receiving a bad grade, I am personally WAY more affected if I feel “cornered” in a one on one verbal discussion </a:t>
            </a:r>
          </a:p>
          <a:p>
            <a:endParaRPr lang="en-US" dirty="0"/>
          </a:p>
          <a:p>
            <a:r>
              <a:rPr lang="en-US" dirty="0"/>
              <a:t>Needs are going to be activities or necessities that help calm your body down back to baseline</a:t>
            </a:r>
          </a:p>
          <a:p>
            <a:endParaRPr lang="en-US" dirty="0"/>
          </a:p>
          <a:p>
            <a:r>
              <a:rPr lang="en-US" dirty="0"/>
              <a:t>In other words, its not ANYTHING you like, you need to be planning for things that help you calm down </a:t>
            </a:r>
          </a:p>
          <a:p>
            <a:endParaRPr lang="en-US" dirty="0"/>
          </a:p>
          <a:p>
            <a:r>
              <a:rPr lang="en-US" dirty="0"/>
              <a:t>The whole point is to return to baseline, remembering how past meltdowns went will help you narrow down triggers and needs</a:t>
            </a:r>
          </a:p>
        </p:txBody>
      </p:sp>
      <p:sp>
        <p:nvSpPr>
          <p:cNvPr id="4" name="Slide Number Placeholder 3"/>
          <p:cNvSpPr>
            <a:spLocks noGrp="1"/>
          </p:cNvSpPr>
          <p:nvPr>
            <p:ph type="sldNum" sz="quarter" idx="5"/>
          </p:nvPr>
        </p:nvSpPr>
        <p:spPr/>
        <p:txBody>
          <a:bodyPr/>
          <a:lstStyle/>
          <a:p>
            <a:fld id="{3DE72A14-A3D0-4B3C-A9FA-CA54F0D91782}" type="slidenum">
              <a:rPr lang="en-US" smtClean="0"/>
              <a:t>14</a:t>
            </a:fld>
            <a:endParaRPr lang="en-US"/>
          </a:p>
        </p:txBody>
      </p:sp>
    </p:spTree>
    <p:extLst>
      <p:ext uri="{BB962C8B-B14F-4D97-AF65-F5344CB8AC3E}">
        <p14:creationId xmlns:p14="http://schemas.microsoft.com/office/powerpoint/2010/main" val="1138183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 learn to identify your rumbling stage, you are preventing the worst possible outcomes</a:t>
            </a:r>
          </a:p>
          <a:p>
            <a:endParaRPr lang="en-US" dirty="0"/>
          </a:p>
          <a:p>
            <a:r>
              <a:rPr lang="en-US" dirty="0"/>
              <a:t>It’s scary to think about, but having meltdowns in public is DANGEROUS, learning to identify the rumbling stage will help you plan safe exits </a:t>
            </a:r>
          </a:p>
          <a:p>
            <a:endParaRPr lang="en-US" dirty="0"/>
          </a:p>
          <a:p>
            <a:r>
              <a:rPr lang="en-US" dirty="0"/>
              <a:t>If you can take a break and return to baseline, then you may be able to stay at your event, BUT if you cannot return to baseline, it is better to exit</a:t>
            </a:r>
          </a:p>
        </p:txBody>
      </p:sp>
      <p:sp>
        <p:nvSpPr>
          <p:cNvPr id="4" name="Slide Number Placeholder 3"/>
          <p:cNvSpPr>
            <a:spLocks noGrp="1"/>
          </p:cNvSpPr>
          <p:nvPr>
            <p:ph type="sldNum" sz="quarter" idx="5"/>
          </p:nvPr>
        </p:nvSpPr>
        <p:spPr/>
        <p:txBody>
          <a:bodyPr/>
          <a:lstStyle/>
          <a:p>
            <a:fld id="{3DE72A14-A3D0-4B3C-A9FA-CA54F0D91782}" type="slidenum">
              <a:rPr lang="en-US" smtClean="0"/>
              <a:t>15</a:t>
            </a:fld>
            <a:endParaRPr lang="en-US"/>
          </a:p>
        </p:txBody>
      </p:sp>
    </p:spTree>
    <p:extLst>
      <p:ext uri="{BB962C8B-B14F-4D97-AF65-F5344CB8AC3E}">
        <p14:creationId xmlns:p14="http://schemas.microsoft.com/office/powerpoint/2010/main" val="1372279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remember, if you are in a public place, they do NOT understand what is going on, the population that understands what autism/</a:t>
            </a:r>
            <a:r>
              <a:rPr lang="en-US" dirty="0" err="1"/>
              <a:t>adhd</a:t>
            </a:r>
            <a:r>
              <a:rPr lang="en-US" dirty="0"/>
              <a:t> is actually very small</a:t>
            </a:r>
          </a:p>
          <a:p>
            <a:endParaRPr lang="en-US" dirty="0"/>
          </a:p>
          <a:p>
            <a:r>
              <a:rPr lang="en-US" dirty="0"/>
              <a:t>It is safer for YOU and for them if you can leave OR isolate yourself</a:t>
            </a:r>
          </a:p>
          <a:p>
            <a:endParaRPr lang="en-US" dirty="0"/>
          </a:p>
          <a:p>
            <a:r>
              <a:rPr lang="en-US" dirty="0"/>
              <a:t>Planning how to talk to workers and let them know you need to be isolated is important for the “worse case” scenario </a:t>
            </a:r>
          </a:p>
        </p:txBody>
      </p:sp>
      <p:sp>
        <p:nvSpPr>
          <p:cNvPr id="4" name="Slide Number Placeholder 3"/>
          <p:cNvSpPr>
            <a:spLocks noGrp="1"/>
          </p:cNvSpPr>
          <p:nvPr>
            <p:ph type="sldNum" sz="quarter" idx="5"/>
          </p:nvPr>
        </p:nvSpPr>
        <p:spPr/>
        <p:txBody>
          <a:bodyPr/>
          <a:lstStyle/>
          <a:p>
            <a:fld id="{3DE72A14-A3D0-4B3C-A9FA-CA54F0D91782}" type="slidenum">
              <a:rPr lang="en-US" smtClean="0"/>
              <a:t>16</a:t>
            </a:fld>
            <a:endParaRPr lang="en-US"/>
          </a:p>
        </p:txBody>
      </p:sp>
    </p:spTree>
    <p:extLst>
      <p:ext uri="{BB962C8B-B14F-4D97-AF65-F5344CB8AC3E}">
        <p14:creationId xmlns:p14="http://schemas.microsoft.com/office/powerpoint/2010/main" val="4160332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not to assume people know you are uncomfortable </a:t>
            </a:r>
          </a:p>
          <a:p>
            <a:endParaRPr lang="en-US" dirty="0"/>
          </a:p>
          <a:p>
            <a:r>
              <a:rPr lang="en-US" dirty="0"/>
              <a:t>Communicating with others is necessary to let others know what you are feeling</a:t>
            </a:r>
          </a:p>
          <a:p>
            <a:endParaRPr lang="en-US" dirty="0"/>
          </a:p>
          <a:p>
            <a:r>
              <a:rPr lang="en-US" dirty="0"/>
              <a:t>But you can only communicate how you are feeling by KNOWING what you are feeling</a:t>
            </a:r>
          </a:p>
          <a:p>
            <a:endParaRPr lang="en-US" dirty="0"/>
          </a:p>
          <a:p>
            <a:r>
              <a:rPr lang="en-US" dirty="0"/>
              <a:t>Practice knowing the signs to what you are feeling</a:t>
            </a:r>
          </a:p>
          <a:p>
            <a:endParaRPr lang="en-US" dirty="0"/>
          </a:p>
          <a:p>
            <a:r>
              <a:rPr lang="en-US" dirty="0"/>
              <a:t>And some emotions may be easier than others, I can very easily tell when I am sad but struggle greatly to tell when I am getting frustrated </a:t>
            </a:r>
          </a:p>
          <a:p>
            <a:endParaRPr lang="en-US" dirty="0"/>
          </a:p>
          <a:p>
            <a:r>
              <a:rPr lang="en-US" dirty="0"/>
              <a:t>Keeping a journal and noting the physical signs along with emotional signs may help</a:t>
            </a:r>
          </a:p>
        </p:txBody>
      </p:sp>
      <p:sp>
        <p:nvSpPr>
          <p:cNvPr id="4" name="Slide Number Placeholder 3"/>
          <p:cNvSpPr>
            <a:spLocks noGrp="1"/>
          </p:cNvSpPr>
          <p:nvPr>
            <p:ph type="sldNum" sz="quarter" idx="5"/>
          </p:nvPr>
        </p:nvSpPr>
        <p:spPr/>
        <p:txBody>
          <a:bodyPr/>
          <a:lstStyle/>
          <a:p>
            <a:fld id="{3DE72A14-A3D0-4B3C-A9FA-CA54F0D91782}" type="slidenum">
              <a:rPr lang="en-US" smtClean="0"/>
              <a:t>17</a:t>
            </a:fld>
            <a:endParaRPr lang="en-US"/>
          </a:p>
        </p:txBody>
      </p:sp>
    </p:spTree>
    <p:extLst>
      <p:ext uri="{BB962C8B-B14F-4D97-AF65-F5344CB8AC3E}">
        <p14:creationId xmlns:p14="http://schemas.microsoft.com/office/powerpoint/2010/main" val="1661134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my personal plan</a:t>
            </a:r>
          </a:p>
          <a:p>
            <a:endParaRPr lang="en-US" dirty="0"/>
          </a:p>
          <a:p>
            <a:r>
              <a:rPr lang="en-US" dirty="0"/>
              <a:t>You may or may not relate to my plan.</a:t>
            </a:r>
          </a:p>
          <a:p>
            <a:endParaRPr lang="en-US" dirty="0"/>
          </a:p>
          <a:p>
            <a:r>
              <a:rPr lang="en-US" dirty="0"/>
              <a:t>Every plan is catering to YOUR NEEDS</a:t>
            </a:r>
          </a:p>
          <a:p>
            <a:endParaRPr lang="en-US" dirty="0"/>
          </a:p>
          <a:p>
            <a:r>
              <a:rPr lang="en-US" dirty="0"/>
              <a:t>If yours doesn’t look like another autistic/</a:t>
            </a:r>
            <a:r>
              <a:rPr lang="en-US" dirty="0" err="1"/>
              <a:t>adhd</a:t>
            </a:r>
            <a:r>
              <a:rPr lang="en-US" dirty="0"/>
              <a:t> person, that’s okay!</a:t>
            </a:r>
          </a:p>
          <a:p>
            <a:endParaRPr lang="en-US" dirty="0"/>
          </a:p>
          <a:p>
            <a:r>
              <a:rPr lang="en-US" dirty="0"/>
              <a:t>The point is to help YOU, not for your to “look or react” like everyone else</a:t>
            </a:r>
          </a:p>
        </p:txBody>
      </p:sp>
      <p:sp>
        <p:nvSpPr>
          <p:cNvPr id="4" name="Slide Number Placeholder 3"/>
          <p:cNvSpPr>
            <a:spLocks noGrp="1"/>
          </p:cNvSpPr>
          <p:nvPr>
            <p:ph type="sldNum" sz="quarter" idx="5"/>
          </p:nvPr>
        </p:nvSpPr>
        <p:spPr/>
        <p:txBody>
          <a:bodyPr/>
          <a:lstStyle/>
          <a:p>
            <a:fld id="{3DE72A14-A3D0-4B3C-A9FA-CA54F0D91782}" type="slidenum">
              <a:rPr lang="en-US" smtClean="0"/>
              <a:t>18</a:t>
            </a:fld>
            <a:endParaRPr lang="en-US"/>
          </a:p>
        </p:txBody>
      </p:sp>
    </p:spTree>
    <p:extLst>
      <p:ext uri="{BB962C8B-B14F-4D97-AF65-F5344CB8AC3E}">
        <p14:creationId xmlns:p14="http://schemas.microsoft.com/office/powerpoint/2010/main" val="157661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C3CCA-4B7D-0B14-3A30-DD2EEBD5F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61BF8-02A6-5053-E217-88B581D660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2AEEC-0599-AE5C-7906-C0110DA25EBC}"/>
              </a:ext>
            </a:extLst>
          </p:cNvPr>
          <p:cNvSpPr>
            <a:spLocks noGrp="1"/>
          </p:cNvSpPr>
          <p:nvPr>
            <p:ph type="body" idx="1"/>
          </p:nvPr>
        </p:nvSpPr>
        <p:spPr/>
        <p:txBody>
          <a:bodyPr/>
          <a:lstStyle/>
          <a:p>
            <a:r>
              <a:rPr lang="en-US" dirty="0"/>
              <a:t>Here is my personal plan for my 4 yr old daughter</a:t>
            </a:r>
          </a:p>
          <a:p>
            <a:endParaRPr lang="en-US" dirty="0"/>
          </a:p>
          <a:p>
            <a:r>
              <a:rPr lang="en-US" dirty="0"/>
              <a:t>You may or may not relate to her plan.</a:t>
            </a:r>
          </a:p>
          <a:p>
            <a:endParaRPr lang="en-US" dirty="0"/>
          </a:p>
          <a:p>
            <a:r>
              <a:rPr lang="en-US" dirty="0"/>
              <a:t>Every plan is catering to YOUR NEEDS</a:t>
            </a:r>
          </a:p>
          <a:p>
            <a:endParaRPr lang="en-US" dirty="0"/>
          </a:p>
          <a:p>
            <a:r>
              <a:rPr lang="en-US" dirty="0"/>
              <a:t>If yours doesn’t look like another autistic/</a:t>
            </a:r>
            <a:r>
              <a:rPr lang="en-US" dirty="0" err="1"/>
              <a:t>adhd</a:t>
            </a:r>
            <a:r>
              <a:rPr lang="en-US" dirty="0"/>
              <a:t> person, that’s okay!</a:t>
            </a:r>
          </a:p>
          <a:p>
            <a:endParaRPr lang="en-US" dirty="0"/>
          </a:p>
          <a:p>
            <a:r>
              <a:rPr lang="en-US" dirty="0"/>
              <a:t>The point is to help YOU, not for your to “look or react” like everyone else</a:t>
            </a:r>
          </a:p>
        </p:txBody>
      </p:sp>
      <p:sp>
        <p:nvSpPr>
          <p:cNvPr id="4" name="Slide Number Placeholder 3">
            <a:extLst>
              <a:ext uri="{FF2B5EF4-FFF2-40B4-BE49-F238E27FC236}">
                <a16:creationId xmlns:a16="http://schemas.microsoft.com/office/drawing/2014/main" id="{F3656093-AD88-2327-EFF2-9C1AFACF336B}"/>
              </a:ext>
            </a:extLst>
          </p:cNvPr>
          <p:cNvSpPr>
            <a:spLocks noGrp="1"/>
          </p:cNvSpPr>
          <p:nvPr>
            <p:ph type="sldNum" sz="quarter" idx="5"/>
          </p:nvPr>
        </p:nvSpPr>
        <p:spPr/>
        <p:txBody>
          <a:bodyPr/>
          <a:lstStyle/>
          <a:p>
            <a:fld id="{3DE72A14-A3D0-4B3C-A9FA-CA54F0D91782}" type="slidenum">
              <a:rPr lang="en-US" smtClean="0"/>
              <a:t>19</a:t>
            </a:fld>
            <a:endParaRPr lang="en-US"/>
          </a:p>
        </p:txBody>
      </p:sp>
    </p:spTree>
    <p:extLst>
      <p:ext uri="{BB962C8B-B14F-4D97-AF65-F5344CB8AC3E}">
        <p14:creationId xmlns:p14="http://schemas.microsoft.com/office/powerpoint/2010/main" val="4237126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70C9-2DD7-EF3C-C7EE-7CCF1F855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697FB-ACBF-79E3-76C4-999E16B22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4A2FD-F22B-2E99-EA14-9A2CB6B893AD}"/>
              </a:ext>
            </a:extLst>
          </p:cNvPr>
          <p:cNvSpPr>
            <a:spLocks noGrp="1"/>
          </p:cNvSpPr>
          <p:nvPr>
            <p:ph type="body" idx="1"/>
          </p:nvPr>
        </p:nvSpPr>
        <p:spPr/>
        <p:txBody>
          <a:bodyPr/>
          <a:lstStyle/>
          <a:p>
            <a:r>
              <a:rPr lang="en-US" dirty="0"/>
              <a:t>Here is my personal plan for my husband</a:t>
            </a:r>
          </a:p>
          <a:p>
            <a:endParaRPr lang="en-US" dirty="0"/>
          </a:p>
          <a:p>
            <a:r>
              <a:rPr lang="en-US" dirty="0"/>
              <a:t>You may or may not relate to his plan.</a:t>
            </a:r>
          </a:p>
          <a:p>
            <a:endParaRPr lang="en-US" dirty="0"/>
          </a:p>
          <a:p>
            <a:r>
              <a:rPr lang="en-US" dirty="0"/>
              <a:t>Every plan is catering to YOUR NEEDS</a:t>
            </a:r>
          </a:p>
          <a:p>
            <a:endParaRPr lang="en-US" dirty="0"/>
          </a:p>
          <a:p>
            <a:r>
              <a:rPr lang="en-US" dirty="0"/>
              <a:t>If yours doesn’t look like another autistic/</a:t>
            </a:r>
            <a:r>
              <a:rPr lang="en-US" dirty="0" err="1"/>
              <a:t>adhd</a:t>
            </a:r>
            <a:r>
              <a:rPr lang="en-US" dirty="0"/>
              <a:t> person, that’s okay!</a:t>
            </a:r>
          </a:p>
          <a:p>
            <a:endParaRPr lang="en-US" dirty="0"/>
          </a:p>
          <a:p>
            <a:r>
              <a:rPr lang="en-US" dirty="0"/>
              <a:t>The point is to help YOU, not for your to “look or react” like everyone else</a:t>
            </a:r>
          </a:p>
        </p:txBody>
      </p:sp>
      <p:sp>
        <p:nvSpPr>
          <p:cNvPr id="4" name="Slide Number Placeholder 3">
            <a:extLst>
              <a:ext uri="{FF2B5EF4-FFF2-40B4-BE49-F238E27FC236}">
                <a16:creationId xmlns:a16="http://schemas.microsoft.com/office/drawing/2014/main" id="{7988B143-520D-D996-63DA-6377E407F99F}"/>
              </a:ext>
            </a:extLst>
          </p:cNvPr>
          <p:cNvSpPr>
            <a:spLocks noGrp="1"/>
          </p:cNvSpPr>
          <p:nvPr>
            <p:ph type="sldNum" sz="quarter" idx="5"/>
          </p:nvPr>
        </p:nvSpPr>
        <p:spPr/>
        <p:txBody>
          <a:bodyPr/>
          <a:lstStyle/>
          <a:p>
            <a:fld id="{3DE72A14-A3D0-4B3C-A9FA-CA54F0D91782}" type="slidenum">
              <a:rPr lang="en-US" smtClean="0"/>
              <a:t>20</a:t>
            </a:fld>
            <a:endParaRPr lang="en-US"/>
          </a:p>
        </p:txBody>
      </p:sp>
    </p:spTree>
    <p:extLst>
      <p:ext uri="{BB962C8B-B14F-4D97-AF65-F5344CB8AC3E}">
        <p14:creationId xmlns:p14="http://schemas.microsoft.com/office/powerpoint/2010/main" val="3036944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prevention and recovery </a:t>
            </a:r>
          </a:p>
        </p:txBody>
      </p:sp>
      <p:sp>
        <p:nvSpPr>
          <p:cNvPr id="4" name="Slide Number Placeholder 3"/>
          <p:cNvSpPr>
            <a:spLocks noGrp="1"/>
          </p:cNvSpPr>
          <p:nvPr>
            <p:ph type="sldNum" sz="quarter" idx="5"/>
          </p:nvPr>
        </p:nvSpPr>
        <p:spPr/>
        <p:txBody>
          <a:bodyPr/>
          <a:lstStyle/>
          <a:p>
            <a:fld id="{3DE72A14-A3D0-4B3C-A9FA-CA54F0D91782}" type="slidenum">
              <a:rPr lang="en-US" smtClean="0"/>
              <a:t>21</a:t>
            </a:fld>
            <a:endParaRPr lang="en-US"/>
          </a:p>
        </p:txBody>
      </p:sp>
    </p:spTree>
    <p:extLst>
      <p:ext uri="{BB962C8B-B14F-4D97-AF65-F5344CB8AC3E}">
        <p14:creationId xmlns:p14="http://schemas.microsoft.com/office/powerpoint/2010/main" val="3736386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okay to feel sad that you can’t do an activity “like everyone else”</a:t>
            </a:r>
          </a:p>
          <a:p>
            <a:endParaRPr lang="en-US" dirty="0"/>
          </a:p>
          <a:p>
            <a:r>
              <a:rPr lang="en-US" dirty="0"/>
              <a:t>Just remember that EVERY person in the world is born with advantages and disadvantages </a:t>
            </a:r>
          </a:p>
          <a:p>
            <a:endParaRPr lang="en-US" dirty="0"/>
          </a:p>
          <a:p>
            <a:r>
              <a:rPr lang="en-US" dirty="0"/>
              <a:t>I am not saying that we are guaranteed to use those advantages/disadvantages, but we are born with them </a:t>
            </a:r>
          </a:p>
          <a:p>
            <a:endParaRPr lang="en-US" dirty="0"/>
          </a:p>
          <a:p>
            <a:r>
              <a:rPr lang="en-US" dirty="0"/>
              <a:t>Just as autism/</a:t>
            </a:r>
            <a:r>
              <a:rPr lang="en-US" dirty="0" err="1"/>
              <a:t>adhd</a:t>
            </a:r>
            <a:r>
              <a:rPr lang="en-US" dirty="0"/>
              <a:t> has the disadvantage of giving you meltdowns and preventing you from doing certain tasks, you may personal strengths associated with your diagnoses </a:t>
            </a:r>
          </a:p>
          <a:p>
            <a:endParaRPr lang="en-US" dirty="0"/>
          </a:p>
          <a:p>
            <a:r>
              <a:rPr lang="en-US" dirty="0"/>
              <a:t>Just how I would NEVER suggest someone with a physical/medical/demographic other than autism/</a:t>
            </a:r>
            <a:r>
              <a:rPr lang="en-US" dirty="0" err="1"/>
              <a:t>adhd</a:t>
            </a:r>
            <a:r>
              <a:rPr lang="en-US" dirty="0"/>
              <a:t> can’t do something, YOU aren’t just your diagnoses </a:t>
            </a:r>
          </a:p>
          <a:p>
            <a:endParaRPr lang="en-US" dirty="0"/>
          </a:p>
          <a:p>
            <a:r>
              <a:rPr lang="en-US" dirty="0"/>
              <a:t>Try to consider, some people have medicine they may take, or tasks they can’t do due to physical limitations, just as THEY are NOT less than because of their condition, you are NOT less than either </a:t>
            </a:r>
          </a:p>
          <a:p>
            <a:endParaRPr lang="en-US" dirty="0"/>
          </a:p>
          <a:p>
            <a:r>
              <a:rPr lang="en-US" dirty="0"/>
              <a:t>The point is to live a good life, that goes for anyone born to any situation </a:t>
            </a:r>
          </a:p>
        </p:txBody>
      </p:sp>
      <p:sp>
        <p:nvSpPr>
          <p:cNvPr id="4" name="Slide Number Placeholder 3"/>
          <p:cNvSpPr>
            <a:spLocks noGrp="1"/>
          </p:cNvSpPr>
          <p:nvPr>
            <p:ph type="sldNum" sz="quarter" idx="5"/>
          </p:nvPr>
        </p:nvSpPr>
        <p:spPr/>
        <p:txBody>
          <a:bodyPr/>
          <a:lstStyle/>
          <a:p>
            <a:fld id="{3DE72A14-A3D0-4B3C-A9FA-CA54F0D91782}" type="slidenum">
              <a:rPr lang="en-US" smtClean="0"/>
              <a:t>22</a:t>
            </a:fld>
            <a:endParaRPr lang="en-US"/>
          </a:p>
        </p:txBody>
      </p:sp>
    </p:spTree>
    <p:extLst>
      <p:ext uri="{BB962C8B-B14F-4D97-AF65-F5344CB8AC3E}">
        <p14:creationId xmlns:p14="http://schemas.microsoft.com/office/powerpoint/2010/main" val="2024138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it can seem a bit odd to think of others after a meltdown</a:t>
            </a:r>
          </a:p>
          <a:p>
            <a:endParaRPr lang="en-US" dirty="0"/>
          </a:p>
          <a:p>
            <a:r>
              <a:rPr lang="en-US" dirty="0"/>
              <a:t>Let’s use an example: I am NOT saying a broken leg isn’t painful to the one who is injured</a:t>
            </a:r>
          </a:p>
          <a:p>
            <a:endParaRPr lang="en-US" dirty="0"/>
          </a:p>
          <a:p>
            <a:r>
              <a:rPr lang="en-US" dirty="0"/>
              <a:t>But to the family or friends who witnessed the break? It was probably terrifying!</a:t>
            </a:r>
          </a:p>
          <a:p>
            <a:endParaRPr lang="en-US" dirty="0"/>
          </a:p>
          <a:p>
            <a:r>
              <a:rPr lang="en-US" dirty="0"/>
              <a:t>That is not including if there were behaviors that accidentally hurt the people around us</a:t>
            </a:r>
          </a:p>
          <a:p>
            <a:endParaRPr lang="en-US" dirty="0"/>
          </a:p>
          <a:p>
            <a:r>
              <a:rPr lang="en-US" dirty="0"/>
              <a:t>Taking responsibility isn’t the same as saying you were in control during the meltdown</a:t>
            </a:r>
          </a:p>
          <a:p>
            <a:endParaRPr lang="en-US" dirty="0"/>
          </a:p>
          <a:p>
            <a:r>
              <a:rPr lang="en-US" dirty="0"/>
              <a:t>But all actions have consequences, whether they are good or bad</a:t>
            </a:r>
          </a:p>
          <a:p>
            <a:endParaRPr lang="en-US" dirty="0"/>
          </a:p>
          <a:p>
            <a:r>
              <a:rPr lang="en-US" dirty="0"/>
              <a:t>By communicating with others and moving forward in your recovery together, you are accepting their feelings as well</a:t>
            </a:r>
          </a:p>
          <a:p>
            <a:endParaRPr lang="en-US" dirty="0"/>
          </a:p>
          <a:p>
            <a:r>
              <a:rPr lang="en-US" dirty="0"/>
              <a:t>Preventing meltdowns from affecting your relationships is part of the prevention process and will make future meltdowns easier as a result</a:t>
            </a:r>
          </a:p>
        </p:txBody>
      </p:sp>
      <p:sp>
        <p:nvSpPr>
          <p:cNvPr id="4" name="Slide Number Placeholder 3"/>
          <p:cNvSpPr>
            <a:spLocks noGrp="1"/>
          </p:cNvSpPr>
          <p:nvPr>
            <p:ph type="sldNum" sz="quarter" idx="5"/>
          </p:nvPr>
        </p:nvSpPr>
        <p:spPr/>
        <p:txBody>
          <a:bodyPr/>
          <a:lstStyle/>
          <a:p>
            <a:fld id="{3DE72A14-A3D0-4B3C-A9FA-CA54F0D91782}" type="slidenum">
              <a:rPr lang="en-US" smtClean="0"/>
              <a:t>23</a:t>
            </a:fld>
            <a:endParaRPr lang="en-US"/>
          </a:p>
        </p:txBody>
      </p:sp>
    </p:spTree>
    <p:extLst>
      <p:ext uri="{BB962C8B-B14F-4D97-AF65-F5344CB8AC3E}">
        <p14:creationId xmlns:p14="http://schemas.microsoft.com/office/powerpoint/2010/main" val="336278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physical, mental. And emotional toll from having meltdowns</a:t>
            </a:r>
          </a:p>
          <a:p>
            <a:endParaRPr lang="en-US" dirty="0"/>
          </a:p>
          <a:p>
            <a:r>
              <a:rPr lang="en-US" dirty="0"/>
              <a:t>Treat yourself kindly during your recovery period, the sooner you return to your baseline, the sooner you can move on</a:t>
            </a:r>
          </a:p>
          <a:p>
            <a:endParaRPr lang="en-US" dirty="0"/>
          </a:p>
          <a:p>
            <a:r>
              <a:rPr lang="en-US" dirty="0"/>
              <a:t>It can be very hard to avoid saying “meltdown” to people you know: co workers, family members, friends, </a:t>
            </a:r>
            <a:r>
              <a:rPr lang="en-US" dirty="0" err="1"/>
              <a:t>etc</a:t>
            </a:r>
            <a:endParaRPr lang="en-US" dirty="0"/>
          </a:p>
          <a:p>
            <a:endParaRPr lang="en-US" dirty="0"/>
          </a:p>
          <a:p>
            <a:r>
              <a:rPr lang="en-US" dirty="0"/>
              <a:t>But you are reducing the amount of complications if you keep the information of what happened to yourself</a:t>
            </a:r>
          </a:p>
          <a:p>
            <a:endParaRPr lang="en-US" dirty="0"/>
          </a:p>
          <a:p>
            <a:pPr marL="171450" indent="-171450">
              <a:buFontTx/>
              <a:buChar char="-"/>
            </a:pPr>
            <a:r>
              <a:rPr lang="en-US" dirty="0"/>
              <a:t>Why did you have one?</a:t>
            </a:r>
          </a:p>
          <a:p>
            <a:pPr marL="171450" indent="-171450">
              <a:buFontTx/>
              <a:buChar char="-"/>
            </a:pPr>
            <a:r>
              <a:rPr lang="en-US" dirty="0"/>
              <a:t>What triggered it?</a:t>
            </a:r>
          </a:p>
          <a:p>
            <a:pPr marL="171450" indent="-171450">
              <a:buFontTx/>
              <a:buChar char="-"/>
            </a:pPr>
            <a:r>
              <a:rPr lang="en-US" dirty="0"/>
              <a:t>Why didn’t you prevent it?</a:t>
            </a:r>
          </a:p>
          <a:p>
            <a:pPr marL="171450" indent="-171450">
              <a:buFontTx/>
              <a:buChar char="-"/>
            </a:pPr>
            <a:r>
              <a:rPr lang="en-US" dirty="0"/>
              <a:t>Did you follow the plan?</a:t>
            </a:r>
          </a:p>
          <a:p>
            <a:pPr marL="171450" indent="-171450">
              <a:buFontTx/>
              <a:buChar char="-"/>
            </a:pPr>
            <a:endParaRPr lang="en-US" dirty="0"/>
          </a:p>
          <a:p>
            <a:pPr marL="0" indent="0">
              <a:buFontTx/>
              <a:buNone/>
            </a:pPr>
            <a:r>
              <a:rPr lang="en-US" dirty="0"/>
              <a:t>After a meltdown, the questioning or even prejudice can negatively affect you</a:t>
            </a:r>
          </a:p>
          <a:p>
            <a:pPr marL="0" indent="0">
              <a:buFontTx/>
              <a:buNone/>
            </a:pPr>
            <a:endParaRPr lang="en-US" dirty="0"/>
          </a:p>
          <a:p>
            <a:pPr marL="0" indent="0">
              <a:buFontTx/>
              <a:buNone/>
            </a:pPr>
            <a:r>
              <a:rPr lang="en-US" dirty="0"/>
              <a:t>No one needs to know you had a meltdown if it’s avoidable</a:t>
            </a:r>
          </a:p>
          <a:p>
            <a:pPr marL="0" indent="0">
              <a:buFontTx/>
              <a:buNone/>
            </a:pPr>
            <a:endParaRPr lang="en-US" dirty="0"/>
          </a:p>
          <a:p>
            <a:pPr marL="0" indent="0">
              <a:buFontTx/>
              <a:buNone/>
            </a:pPr>
            <a:r>
              <a:rPr lang="en-US" dirty="0"/>
              <a:t>Simply say “I’m sick and need a day to recover”, the less information you give, the more time you can focus on resting</a:t>
            </a:r>
          </a:p>
          <a:p>
            <a:pPr marL="0" indent="0">
              <a:buFontTx/>
              <a:buNone/>
            </a:pPr>
            <a:endParaRPr lang="en-US" dirty="0"/>
          </a:p>
          <a:p>
            <a:pPr marL="0" indent="0">
              <a:buFontTx/>
              <a:buNone/>
            </a:pPr>
            <a:r>
              <a:rPr lang="en-US" dirty="0"/>
              <a:t>However, I HIGHLY suggest telling roommates or family members you will with so they may follow your meltdown plan and prevent miscommunication </a:t>
            </a:r>
          </a:p>
          <a:p>
            <a:pPr marL="0" indent="0">
              <a:buFontTx/>
              <a:buNone/>
            </a:pPr>
            <a:endParaRPr lang="en-US" dirty="0"/>
          </a:p>
          <a:p>
            <a:pPr marL="0" indent="0">
              <a:buFontTx/>
              <a:buNone/>
            </a:pPr>
            <a:r>
              <a:rPr lang="en-US" dirty="0"/>
              <a:t>Only avoid telling them if you feel it would make the situation worse, aka a difficult roommate situation or something similar</a:t>
            </a:r>
          </a:p>
          <a:p>
            <a:pPr marL="0" indent="0">
              <a:buFontTx/>
              <a:buNone/>
            </a:pPr>
            <a:endParaRPr lang="en-US" dirty="0"/>
          </a:p>
          <a:p>
            <a:pPr marL="0" indent="0">
              <a:buFontTx/>
              <a:buNone/>
            </a:pPr>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24</a:t>
            </a:fld>
            <a:endParaRPr lang="en-US"/>
          </a:p>
        </p:txBody>
      </p:sp>
    </p:spTree>
    <p:extLst>
      <p:ext uri="{BB962C8B-B14F-4D97-AF65-F5344CB8AC3E}">
        <p14:creationId xmlns:p14="http://schemas.microsoft.com/office/powerpoint/2010/main" val="3658851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Meltdown plans don’t need to be complicated, you just need the essential parts to make it work and communicate to those who need to know</a:t>
            </a:r>
          </a:p>
          <a:p>
            <a:endParaRPr lang="en-US" dirty="0"/>
          </a:p>
          <a:p>
            <a:r>
              <a:rPr lang="en-US" dirty="0"/>
              <a:t>Mine is:</a:t>
            </a:r>
          </a:p>
          <a:p>
            <a:endParaRPr lang="en-US" dirty="0"/>
          </a:p>
          <a:p>
            <a:r>
              <a:rPr lang="en-US" dirty="0"/>
              <a:t>Drink ice water if I cannot escape right away</a:t>
            </a:r>
          </a:p>
          <a:p>
            <a:r>
              <a:rPr lang="en-US" dirty="0"/>
              <a:t>Take pain medicine or pet my dog if I’m at the rumbling stage</a:t>
            </a:r>
          </a:p>
          <a:p>
            <a:r>
              <a:rPr lang="en-US" dirty="0"/>
              <a:t>If a meltdown is unavoidable, take a nap in a dark and quiet room, use noise canceling headphones if needed</a:t>
            </a:r>
          </a:p>
        </p:txBody>
      </p:sp>
      <p:sp>
        <p:nvSpPr>
          <p:cNvPr id="4" name="Slide Number Placeholder 3"/>
          <p:cNvSpPr>
            <a:spLocks noGrp="1"/>
          </p:cNvSpPr>
          <p:nvPr>
            <p:ph type="sldNum" sz="quarter" idx="5"/>
          </p:nvPr>
        </p:nvSpPr>
        <p:spPr/>
        <p:txBody>
          <a:bodyPr/>
          <a:lstStyle/>
          <a:p>
            <a:fld id="{3DE72A14-A3D0-4B3C-A9FA-CA54F0D91782}" type="slidenum">
              <a:rPr lang="en-US" smtClean="0"/>
              <a:t>25</a:t>
            </a:fld>
            <a:endParaRPr lang="en-US"/>
          </a:p>
        </p:txBody>
      </p:sp>
    </p:spTree>
    <p:extLst>
      <p:ext uri="{BB962C8B-B14F-4D97-AF65-F5344CB8AC3E}">
        <p14:creationId xmlns:p14="http://schemas.microsoft.com/office/powerpoint/2010/main" val="2045585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things to do during your rumbling stage to help you return back to baseline</a:t>
            </a:r>
          </a:p>
          <a:p>
            <a:endParaRPr lang="en-US" dirty="0"/>
          </a:p>
          <a:p>
            <a:r>
              <a:rPr lang="en-US" dirty="0"/>
              <a:t>Having to not think on the spot of “what to do” to calm down is very important</a:t>
            </a:r>
          </a:p>
          <a:p>
            <a:endParaRPr lang="en-US" dirty="0"/>
          </a:p>
          <a:p>
            <a:r>
              <a:rPr lang="en-US" dirty="0"/>
              <a:t>The first couple of times will be the hardest, but the goal is to make it a routine</a:t>
            </a:r>
          </a:p>
          <a:p>
            <a:endParaRPr lang="en-US" dirty="0"/>
          </a:p>
          <a:p>
            <a:r>
              <a:rPr lang="en-US" dirty="0"/>
              <a:t>“when I am upset, I will draw something from my list”</a:t>
            </a:r>
          </a:p>
          <a:p>
            <a:r>
              <a:rPr lang="en-US" dirty="0"/>
              <a:t>“when I am struggling, I will go to my stress box and take a relaxing bath and nap”</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26</a:t>
            </a:fld>
            <a:endParaRPr lang="en-US"/>
          </a:p>
        </p:txBody>
      </p:sp>
    </p:spTree>
    <p:extLst>
      <p:ext uri="{BB962C8B-B14F-4D97-AF65-F5344CB8AC3E}">
        <p14:creationId xmlns:p14="http://schemas.microsoft.com/office/powerpoint/2010/main" val="517381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hard to remember to take care of yourself when you are overwhelmed with stress, sensory input, and feelings.</a:t>
            </a:r>
          </a:p>
          <a:p>
            <a:endParaRPr lang="en-US" dirty="0"/>
          </a:p>
          <a:p>
            <a:r>
              <a:rPr lang="en-US" dirty="0"/>
              <a:t>But the goal is to be happy, you can only get to that point if you practice self care and take a step towards independence. </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27</a:t>
            </a:fld>
            <a:endParaRPr lang="en-US"/>
          </a:p>
        </p:txBody>
      </p:sp>
    </p:spTree>
    <p:extLst>
      <p:ext uri="{BB962C8B-B14F-4D97-AF65-F5344CB8AC3E}">
        <p14:creationId xmlns:p14="http://schemas.microsoft.com/office/powerpoint/2010/main" val="3606842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FREE RESOURCE created by Sam Sandate White if you are viewing via video or PDF</a:t>
            </a:r>
          </a:p>
          <a:p>
            <a:endParaRPr lang="en-US" dirty="0"/>
          </a:p>
          <a:p>
            <a:r>
              <a:rPr lang="en-US" dirty="0"/>
              <a:t>Helping Hands </a:t>
            </a:r>
            <a:r>
              <a:rPr lang="en-US" dirty="0" err="1"/>
              <a:t>powerpoint</a:t>
            </a:r>
            <a:r>
              <a:rPr lang="en-US" dirty="0"/>
              <a:t> is NOT to be used in paid services without gaining permission via purchase rights. </a:t>
            </a:r>
          </a:p>
          <a:p>
            <a:endParaRPr lang="en-US" dirty="0"/>
          </a:p>
          <a:p>
            <a:r>
              <a:rPr lang="en-US" dirty="0"/>
              <a:t>To gain access to the FULL POWERPOINT, you may purchase it from the Helping Hands shop. </a:t>
            </a:r>
          </a:p>
          <a:p>
            <a:endParaRPr lang="en-US" dirty="0"/>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28</a:t>
            </a:fld>
            <a:endParaRPr lang="en-US"/>
          </a:p>
        </p:txBody>
      </p:sp>
    </p:spTree>
    <p:extLst>
      <p:ext uri="{BB962C8B-B14F-4D97-AF65-F5344CB8AC3E}">
        <p14:creationId xmlns:p14="http://schemas.microsoft.com/office/powerpoint/2010/main" val="1246598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audio" Target="../media/media1.m4a"/><Relationship Id="rId7" Type="http://schemas.openxmlformats.org/officeDocument/2006/relationships/image" Target="../media/image2.svg"/><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png"/><Relationship Id="rId11" Type="http://schemas.openxmlformats.org/officeDocument/2006/relationships/image" Target="../media/image6.jpg"/><Relationship Id="rId5" Type="http://schemas.openxmlformats.org/officeDocument/2006/relationships/notesSlide" Target="../notesSlides/notesSlide1.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9.svg"/><Relationship Id="rId3" Type="http://schemas.openxmlformats.org/officeDocument/2006/relationships/audio" Target="../media/media2.m4a"/><Relationship Id="rId7" Type="http://schemas.openxmlformats.org/officeDocument/2006/relationships/image" Target="../media/image2.svg"/><Relationship Id="rId12" Type="http://schemas.openxmlformats.org/officeDocument/2006/relationships/image" Target="../media/image8.png"/><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2.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3.m4a"/><Relationship Id="rId7" Type="http://schemas.openxmlformats.org/officeDocument/2006/relationships/image" Target="../media/image2.sv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notesSlide" Target="../notesSlides/notesSlide3.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4.m4a"/><Relationship Id="rId7" Type="http://schemas.openxmlformats.org/officeDocument/2006/relationships/image" Target="../media/image2.sv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notesSlide" Target="../notesSlides/notesSlide4.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audio" Target="../media/media5.m4a"/><Relationship Id="rId7" Type="http://schemas.openxmlformats.org/officeDocument/2006/relationships/image" Target="../media/image2.svg"/><Relationship Id="rId12" Type="http://schemas.openxmlformats.org/officeDocument/2006/relationships/image" Target="../media/image9.sv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1.png"/><Relationship Id="rId11" Type="http://schemas.openxmlformats.org/officeDocument/2006/relationships/image" Target="../media/image8.png"/><Relationship Id="rId5" Type="http://schemas.openxmlformats.org/officeDocument/2006/relationships/notesSlide" Target="../notesSlides/notesSlide5.xml"/><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6.m4a"/><Relationship Id="rId7" Type="http://schemas.openxmlformats.org/officeDocument/2006/relationships/image" Target="../media/image2.svg"/><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notesSlide" Target="../notesSlides/notesSlide6.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7.m4a"/><Relationship Id="rId7" Type="http://schemas.openxmlformats.org/officeDocument/2006/relationships/image" Target="../media/image2.svg"/><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1.png"/><Relationship Id="rId11" Type="http://schemas.openxmlformats.org/officeDocument/2006/relationships/image" Target="../media/image9.svg"/><Relationship Id="rId5" Type="http://schemas.openxmlformats.org/officeDocument/2006/relationships/notesSlide" Target="../notesSlides/notesSlide7.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3.wdp"/><Relationship Id="rId18" Type="http://schemas.openxmlformats.org/officeDocument/2006/relationships/image" Target="../media/image9.svg"/><Relationship Id="rId3" Type="http://schemas.openxmlformats.org/officeDocument/2006/relationships/audio" Target="../media/media8.m4a"/><Relationship Id="rId7" Type="http://schemas.openxmlformats.org/officeDocument/2006/relationships/image" Target="../media/image2.svg"/><Relationship Id="rId12" Type="http://schemas.openxmlformats.org/officeDocument/2006/relationships/image" Target="../media/image15.png"/><Relationship Id="rId17" Type="http://schemas.openxmlformats.org/officeDocument/2006/relationships/image" Target="../media/image8.png"/><Relationship Id="rId2" Type="http://schemas.microsoft.com/office/2007/relationships/media" Target="../media/media8.m4a"/><Relationship Id="rId16" Type="http://schemas.openxmlformats.org/officeDocument/2006/relationships/image" Target="../media/image7.png"/><Relationship Id="rId1" Type="http://schemas.openxmlformats.org/officeDocument/2006/relationships/tags" Target="../tags/tag8.xml"/><Relationship Id="rId6" Type="http://schemas.openxmlformats.org/officeDocument/2006/relationships/image" Target="../media/image1.png"/><Relationship Id="rId11" Type="http://schemas.microsoft.com/office/2007/relationships/hdphoto" Target="../media/hdphoto2.wdp"/><Relationship Id="rId5" Type="http://schemas.openxmlformats.org/officeDocument/2006/relationships/notesSlide" Target="../notesSlides/notesSlide8.xml"/><Relationship Id="rId15" Type="http://schemas.openxmlformats.org/officeDocument/2006/relationships/image" Target="../media/image17.svg"/><Relationship Id="rId10" Type="http://schemas.openxmlformats.org/officeDocument/2006/relationships/image" Target="../media/image14.png"/><Relationship Id="rId4" Type="http://schemas.openxmlformats.org/officeDocument/2006/relationships/slideLayout" Target="../slideLayouts/slideLayout7.xml"/><Relationship Id="rId9" Type="http://schemas.microsoft.com/office/2007/relationships/hdphoto" Target="../media/hdphoto1.wdp"/><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9.m4a"/><Relationship Id="rId7" Type="http://schemas.openxmlformats.org/officeDocument/2006/relationships/image" Target="../media/image2.svg"/><Relationship Id="rId2" Type="http://schemas.microsoft.com/office/2007/relationships/media" Target="../media/media9.m4a"/><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notesSlide" Target="../notesSlides/notesSlide9.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18" Type="http://schemas.openxmlformats.org/officeDocument/2006/relationships/image" Target="../media/image9.svg"/><Relationship Id="rId3" Type="http://schemas.openxmlformats.org/officeDocument/2006/relationships/audio" Target="../media/media10.m4a"/><Relationship Id="rId7" Type="http://schemas.openxmlformats.org/officeDocument/2006/relationships/image" Target="../media/image2.svg"/><Relationship Id="rId12" Type="http://schemas.openxmlformats.org/officeDocument/2006/relationships/image" Target="../media/image22.png"/><Relationship Id="rId17" Type="http://schemas.openxmlformats.org/officeDocument/2006/relationships/image" Target="../media/image8.png"/><Relationship Id="rId2" Type="http://schemas.microsoft.com/office/2007/relationships/media" Target="../media/media10.m4a"/><Relationship Id="rId16" Type="http://schemas.openxmlformats.org/officeDocument/2006/relationships/image" Target="../media/image7.png"/><Relationship Id="rId1" Type="http://schemas.openxmlformats.org/officeDocument/2006/relationships/tags" Target="../tags/tag10.xml"/><Relationship Id="rId6" Type="http://schemas.openxmlformats.org/officeDocument/2006/relationships/image" Target="../media/image1.png"/><Relationship Id="rId11" Type="http://schemas.openxmlformats.org/officeDocument/2006/relationships/image" Target="../media/image21.svg"/><Relationship Id="rId5" Type="http://schemas.openxmlformats.org/officeDocument/2006/relationships/notesSlide" Target="../notesSlides/notesSlide10.xml"/><Relationship Id="rId15" Type="http://schemas.openxmlformats.org/officeDocument/2006/relationships/image" Target="../media/image25.svg"/><Relationship Id="rId10" Type="http://schemas.openxmlformats.org/officeDocument/2006/relationships/image" Target="../media/image20.png"/><Relationship Id="rId4" Type="http://schemas.openxmlformats.org/officeDocument/2006/relationships/slideLayout" Target="../slideLayouts/slideLayout7.xml"/><Relationship Id="rId9" Type="http://schemas.openxmlformats.org/officeDocument/2006/relationships/image" Target="../media/image19.svg"/><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9.svg"/><Relationship Id="rId3" Type="http://schemas.openxmlformats.org/officeDocument/2006/relationships/audio" Target="../media/media11.m4a"/><Relationship Id="rId7" Type="http://schemas.openxmlformats.org/officeDocument/2006/relationships/image" Target="../media/image2.svg"/><Relationship Id="rId12" Type="http://schemas.openxmlformats.org/officeDocument/2006/relationships/image" Target="../media/image8.png"/><Relationship Id="rId2" Type="http://schemas.microsoft.com/office/2007/relationships/media" Target="../media/media11.m4a"/><Relationship Id="rId1" Type="http://schemas.openxmlformats.org/officeDocument/2006/relationships/tags" Target="../tags/tag11.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11.xml"/><Relationship Id="rId10" Type="http://schemas.openxmlformats.org/officeDocument/2006/relationships/image" Target="../media/image28.png"/><Relationship Id="rId4" Type="http://schemas.openxmlformats.org/officeDocument/2006/relationships/slideLayout" Target="../slideLayouts/slideLayout7.xml"/><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media12.m4a"/><Relationship Id="rId7" Type="http://schemas.openxmlformats.org/officeDocument/2006/relationships/image" Target="../media/image2.svg"/><Relationship Id="rId12" Type="http://schemas.openxmlformats.org/officeDocument/2006/relationships/image" Target="../media/image9.svg"/><Relationship Id="rId2" Type="http://schemas.microsoft.com/office/2007/relationships/media" Target="../media/media12.m4a"/><Relationship Id="rId1" Type="http://schemas.openxmlformats.org/officeDocument/2006/relationships/tags" Target="../tags/tag12.xml"/><Relationship Id="rId6" Type="http://schemas.openxmlformats.org/officeDocument/2006/relationships/image" Target="../media/image1.png"/><Relationship Id="rId11" Type="http://schemas.openxmlformats.org/officeDocument/2006/relationships/image" Target="../media/image8.png"/><Relationship Id="rId5" Type="http://schemas.openxmlformats.org/officeDocument/2006/relationships/notesSlide" Target="../notesSlides/notesSlide12.xml"/><Relationship Id="rId10" Type="http://schemas.openxmlformats.org/officeDocument/2006/relationships/image" Target="../media/image7.png"/><Relationship Id="rId4" Type="http://schemas.openxmlformats.org/officeDocument/2006/relationships/slideLayout" Target="../slideLayouts/slideLayout7.xml"/><Relationship Id="rId9" Type="http://schemas.microsoft.com/office/2007/relationships/hdphoto" Target="../media/hdphoto4.wdp"/></Relationships>
</file>

<file path=ppt/slides/_rels/slide13.xml.rels><?xml version="1.0" encoding="UTF-8" standalone="yes"?>
<Relationships xmlns="http://schemas.openxmlformats.org/package/2006/relationships"><Relationship Id="rId13" Type="http://schemas.openxmlformats.org/officeDocument/2006/relationships/image" Target="../media/image36.svg"/><Relationship Id="rId18" Type="http://schemas.openxmlformats.org/officeDocument/2006/relationships/image" Target="../media/image41.png"/><Relationship Id="rId26" Type="http://schemas.openxmlformats.org/officeDocument/2006/relationships/image" Target="../media/image49.png"/><Relationship Id="rId39" Type="http://schemas.openxmlformats.org/officeDocument/2006/relationships/image" Target="../media/image62.svg"/><Relationship Id="rId21" Type="http://schemas.openxmlformats.org/officeDocument/2006/relationships/image" Target="../media/image44.svg"/><Relationship Id="rId34" Type="http://schemas.openxmlformats.org/officeDocument/2006/relationships/image" Target="../media/image57.png"/><Relationship Id="rId42" Type="http://schemas.openxmlformats.org/officeDocument/2006/relationships/image" Target="../media/image65.png"/><Relationship Id="rId47" Type="http://schemas.openxmlformats.org/officeDocument/2006/relationships/image" Target="../media/image70.svg"/><Relationship Id="rId50" Type="http://schemas.openxmlformats.org/officeDocument/2006/relationships/image" Target="../media/image9.svg"/><Relationship Id="rId7" Type="http://schemas.openxmlformats.org/officeDocument/2006/relationships/image" Target="../media/image31.svg"/><Relationship Id="rId2" Type="http://schemas.microsoft.com/office/2007/relationships/media" Target="../media/media13.m4a"/><Relationship Id="rId16" Type="http://schemas.openxmlformats.org/officeDocument/2006/relationships/image" Target="../media/image39.png"/><Relationship Id="rId29" Type="http://schemas.openxmlformats.org/officeDocument/2006/relationships/image" Target="../media/image52.svg"/><Relationship Id="rId11" Type="http://schemas.openxmlformats.org/officeDocument/2006/relationships/image" Target="../media/image34.svg"/><Relationship Id="rId24" Type="http://schemas.openxmlformats.org/officeDocument/2006/relationships/image" Target="../media/image47.png"/><Relationship Id="rId32" Type="http://schemas.openxmlformats.org/officeDocument/2006/relationships/image" Target="../media/image55.png"/><Relationship Id="rId37" Type="http://schemas.openxmlformats.org/officeDocument/2006/relationships/image" Target="../media/image60.svg"/><Relationship Id="rId40" Type="http://schemas.openxmlformats.org/officeDocument/2006/relationships/image" Target="../media/image63.png"/><Relationship Id="rId45" Type="http://schemas.openxmlformats.org/officeDocument/2006/relationships/image" Target="../media/image68.svg"/><Relationship Id="rId5" Type="http://schemas.openxmlformats.org/officeDocument/2006/relationships/notesSlide" Target="../notesSlides/notesSlide13.xml"/><Relationship Id="rId15" Type="http://schemas.openxmlformats.org/officeDocument/2006/relationships/image" Target="../media/image38.svg"/><Relationship Id="rId23" Type="http://schemas.openxmlformats.org/officeDocument/2006/relationships/image" Target="../media/image46.svg"/><Relationship Id="rId28" Type="http://schemas.openxmlformats.org/officeDocument/2006/relationships/image" Target="../media/image51.png"/><Relationship Id="rId36" Type="http://schemas.openxmlformats.org/officeDocument/2006/relationships/image" Target="../media/image59.png"/><Relationship Id="rId49" Type="http://schemas.openxmlformats.org/officeDocument/2006/relationships/image" Target="../media/image8.png"/><Relationship Id="rId10" Type="http://schemas.openxmlformats.org/officeDocument/2006/relationships/image" Target="../media/image33.png"/><Relationship Id="rId19" Type="http://schemas.openxmlformats.org/officeDocument/2006/relationships/image" Target="../media/image42.svg"/><Relationship Id="rId31" Type="http://schemas.openxmlformats.org/officeDocument/2006/relationships/image" Target="../media/image54.svg"/><Relationship Id="rId44" Type="http://schemas.openxmlformats.org/officeDocument/2006/relationships/image" Target="../media/image67.png"/><Relationship Id="rId4" Type="http://schemas.openxmlformats.org/officeDocument/2006/relationships/slideLayout" Target="../slideLayouts/slideLayout7.xml"/><Relationship Id="rId9" Type="http://schemas.microsoft.com/office/2007/relationships/hdphoto" Target="../media/hdphoto5.wdp"/><Relationship Id="rId14" Type="http://schemas.openxmlformats.org/officeDocument/2006/relationships/image" Target="../media/image37.png"/><Relationship Id="rId22" Type="http://schemas.openxmlformats.org/officeDocument/2006/relationships/image" Target="../media/image45.png"/><Relationship Id="rId27" Type="http://schemas.openxmlformats.org/officeDocument/2006/relationships/image" Target="../media/image50.svg"/><Relationship Id="rId30" Type="http://schemas.openxmlformats.org/officeDocument/2006/relationships/image" Target="../media/image53.png"/><Relationship Id="rId35" Type="http://schemas.openxmlformats.org/officeDocument/2006/relationships/image" Target="../media/image58.svg"/><Relationship Id="rId43" Type="http://schemas.openxmlformats.org/officeDocument/2006/relationships/image" Target="../media/image66.svg"/><Relationship Id="rId48" Type="http://schemas.openxmlformats.org/officeDocument/2006/relationships/image" Target="../media/image7.png"/><Relationship Id="rId8" Type="http://schemas.openxmlformats.org/officeDocument/2006/relationships/image" Target="../media/image32.png"/><Relationship Id="rId3" Type="http://schemas.openxmlformats.org/officeDocument/2006/relationships/audio" Target="../media/media13.m4a"/><Relationship Id="rId12" Type="http://schemas.openxmlformats.org/officeDocument/2006/relationships/image" Target="../media/image35.png"/><Relationship Id="rId17" Type="http://schemas.openxmlformats.org/officeDocument/2006/relationships/image" Target="../media/image40.svg"/><Relationship Id="rId25" Type="http://schemas.openxmlformats.org/officeDocument/2006/relationships/image" Target="../media/image48.svg"/><Relationship Id="rId33" Type="http://schemas.openxmlformats.org/officeDocument/2006/relationships/image" Target="../media/image56.svg"/><Relationship Id="rId38" Type="http://schemas.openxmlformats.org/officeDocument/2006/relationships/image" Target="../media/image61.png"/><Relationship Id="rId46" Type="http://schemas.openxmlformats.org/officeDocument/2006/relationships/image" Target="../media/image69.png"/><Relationship Id="rId20" Type="http://schemas.openxmlformats.org/officeDocument/2006/relationships/image" Target="../media/image43.png"/><Relationship Id="rId41" Type="http://schemas.openxmlformats.org/officeDocument/2006/relationships/image" Target="../media/image64.svg"/><Relationship Id="rId1" Type="http://schemas.openxmlformats.org/officeDocument/2006/relationships/tags" Target="../tags/tag13.xml"/><Relationship Id="rId6"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6.svg"/><Relationship Id="rId3" Type="http://schemas.openxmlformats.org/officeDocument/2006/relationships/audio" Target="../media/media14.m4a"/><Relationship Id="rId7" Type="http://schemas.openxmlformats.org/officeDocument/2006/relationships/image" Target="../media/image72.svg"/><Relationship Id="rId12" Type="http://schemas.openxmlformats.org/officeDocument/2006/relationships/image" Target="../media/image75.png"/><Relationship Id="rId2" Type="http://schemas.microsoft.com/office/2007/relationships/media" Target="../media/media14.m4a"/><Relationship Id="rId16" Type="http://schemas.openxmlformats.org/officeDocument/2006/relationships/image" Target="../media/image9.svg"/><Relationship Id="rId1" Type="http://schemas.openxmlformats.org/officeDocument/2006/relationships/tags" Target="../tags/tag14.xml"/><Relationship Id="rId6" Type="http://schemas.openxmlformats.org/officeDocument/2006/relationships/image" Target="../media/image71.png"/><Relationship Id="rId11" Type="http://schemas.openxmlformats.org/officeDocument/2006/relationships/image" Target="../media/image54.svg"/><Relationship Id="rId5" Type="http://schemas.openxmlformats.org/officeDocument/2006/relationships/notesSlide" Target="../notesSlides/notesSlide14.xml"/><Relationship Id="rId15" Type="http://schemas.openxmlformats.org/officeDocument/2006/relationships/image" Target="../media/image8.png"/><Relationship Id="rId10" Type="http://schemas.openxmlformats.org/officeDocument/2006/relationships/image" Target="../media/image53.png"/><Relationship Id="rId4" Type="http://schemas.openxmlformats.org/officeDocument/2006/relationships/slideLayout" Target="../slideLayouts/slideLayout7.xml"/><Relationship Id="rId9" Type="http://schemas.openxmlformats.org/officeDocument/2006/relationships/image" Target="../media/image74.svg"/><Relationship Id="rId1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15.m4a"/><Relationship Id="rId7" Type="http://schemas.openxmlformats.org/officeDocument/2006/relationships/image" Target="../media/image72.svg"/><Relationship Id="rId2" Type="http://schemas.microsoft.com/office/2007/relationships/media" Target="../media/media15.m4a"/><Relationship Id="rId1" Type="http://schemas.openxmlformats.org/officeDocument/2006/relationships/tags" Target="../tags/tag15.xml"/><Relationship Id="rId6" Type="http://schemas.openxmlformats.org/officeDocument/2006/relationships/image" Target="../media/image71.png"/><Relationship Id="rId5" Type="http://schemas.openxmlformats.org/officeDocument/2006/relationships/notesSlide" Target="../notesSlides/notesSlide1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80.svg"/><Relationship Id="rId3" Type="http://schemas.openxmlformats.org/officeDocument/2006/relationships/audio" Target="../media/media16.m4a"/><Relationship Id="rId7" Type="http://schemas.openxmlformats.org/officeDocument/2006/relationships/image" Target="../media/image2.svg"/><Relationship Id="rId12" Type="http://schemas.openxmlformats.org/officeDocument/2006/relationships/image" Target="../media/image79.png"/><Relationship Id="rId2" Type="http://schemas.microsoft.com/office/2007/relationships/media" Target="../media/media16.m4a"/><Relationship Id="rId16" Type="http://schemas.openxmlformats.org/officeDocument/2006/relationships/image" Target="../media/image9.svg"/><Relationship Id="rId1" Type="http://schemas.openxmlformats.org/officeDocument/2006/relationships/tags" Target="../tags/tag16.xml"/><Relationship Id="rId6" Type="http://schemas.openxmlformats.org/officeDocument/2006/relationships/image" Target="../media/image1.png"/><Relationship Id="rId11" Type="http://schemas.openxmlformats.org/officeDocument/2006/relationships/image" Target="../media/image78.svg"/><Relationship Id="rId5" Type="http://schemas.openxmlformats.org/officeDocument/2006/relationships/notesSlide" Target="../notesSlides/notesSlide16.xml"/><Relationship Id="rId15" Type="http://schemas.openxmlformats.org/officeDocument/2006/relationships/image" Target="../media/image8.png"/><Relationship Id="rId10" Type="http://schemas.openxmlformats.org/officeDocument/2006/relationships/image" Target="../media/image77.png"/><Relationship Id="rId4" Type="http://schemas.openxmlformats.org/officeDocument/2006/relationships/slideLayout" Target="../slideLayouts/slideLayout7.xml"/><Relationship Id="rId9" Type="http://schemas.openxmlformats.org/officeDocument/2006/relationships/image" Target="../media/image62.svg"/><Relationship Id="rId1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svg"/><Relationship Id="rId18" Type="http://schemas.openxmlformats.org/officeDocument/2006/relationships/image" Target="../media/image9.svg"/><Relationship Id="rId3" Type="http://schemas.openxmlformats.org/officeDocument/2006/relationships/audio" Target="../media/media17.m4a"/><Relationship Id="rId7" Type="http://schemas.openxmlformats.org/officeDocument/2006/relationships/image" Target="../media/image2.svg"/><Relationship Id="rId12" Type="http://schemas.openxmlformats.org/officeDocument/2006/relationships/image" Target="../media/image84.png"/><Relationship Id="rId17" Type="http://schemas.openxmlformats.org/officeDocument/2006/relationships/image" Target="../media/image8.png"/><Relationship Id="rId2" Type="http://schemas.microsoft.com/office/2007/relationships/media" Target="../media/media17.m4a"/><Relationship Id="rId16" Type="http://schemas.openxmlformats.org/officeDocument/2006/relationships/image" Target="../media/image7.png"/><Relationship Id="rId1" Type="http://schemas.openxmlformats.org/officeDocument/2006/relationships/tags" Target="../tags/tag17.xml"/><Relationship Id="rId6" Type="http://schemas.openxmlformats.org/officeDocument/2006/relationships/image" Target="../media/image1.png"/><Relationship Id="rId11" Type="http://schemas.openxmlformats.org/officeDocument/2006/relationships/image" Target="../media/image83.svg"/><Relationship Id="rId5" Type="http://schemas.openxmlformats.org/officeDocument/2006/relationships/notesSlide" Target="../notesSlides/notesSlide17.xml"/><Relationship Id="rId15" Type="http://schemas.openxmlformats.org/officeDocument/2006/relationships/image" Target="../media/image87.svg"/><Relationship Id="rId10" Type="http://schemas.openxmlformats.org/officeDocument/2006/relationships/image" Target="../media/image82.png"/><Relationship Id="rId4" Type="http://schemas.openxmlformats.org/officeDocument/2006/relationships/slideLayout" Target="../slideLayouts/slideLayout7.xml"/><Relationship Id="rId9" Type="http://schemas.microsoft.com/office/2007/relationships/hdphoto" Target="../media/hdphoto6.wdp"/><Relationship Id="rId14" Type="http://schemas.openxmlformats.org/officeDocument/2006/relationships/image" Target="../media/image86.pn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91.svg"/><Relationship Id="rId18" Type="http://schemas.openxmlformats.org/officeDocument/2006/relationships/image" Target="../media/image9.svg"/><Relationship Id="rId3" Type="http://schemas.openxmlformats.org/officeDocument/2006/relationships/audio" Target="../media/media18.m4a"/><Relationship Id="rId7" Type="http://schemas.openxmlformats.org/officeDocument/2006/relationships/image" Target="../media/image31.svg"/><Relationship Id="rId12" Type="http://schemas.openxmlformats.org/officeDocument/2006/relationships/image" Target="../media/image90.png"/><Relationship Id="rId17" Type="http://schemas.openxmlformats.org/officeDocument/2006/relationships/image" Target="../media/image8.png"/><Relationship Id="rId2" Type="http://schemas.microsoft.com/office/2007/relationships/media" Target="../media/media18.m4a"/><Relationship Id="rId16" Type="http://schemas.openxmlformats.org/officeDocument/2006/relationships/image" Target="../media/image7.png"/><Relationship Id="rId1" Type="http://schemas.openxmlformats.org/officeDocument/2006/relationships/tags" Target="../tags/tag18.xml"/><Relationship Id="rId6" Type="http://schemas.openxmlformats.org/officeDocument/2006/relationships/image" Target="../media/image30.png"/><Relationship Id="rId11" Type="http://schemas.openxmlformats.org/officeDocument/2006/relationships/image" Target="../media/image89.svg"/><Relationship Id="rId5" Type="http://schemas.openxmlformats.org/officeDocument/2006/relationships/notesSlide" Target="../notesSlides/notesSlide18.xml"/><Relationship Id="rId15" Type="http://schemas.openxmlformats.org/officeDocument/2006/relationships/image" Target="../media/image70.svg"/><Relationship Id="rId10" Type="http://schemas.openxmlformats.org/officeDocument/2006/relationships/image" Target="../media/image88.png"/><Relationship Id="rId4" Type="http://schemas.openxmlformats.org/officeDocument/2006/relationships/slideLayout" Target="../slideLayouts/slideLayout7.xml"/><Relationship Id="rId9" Type="http://schemas.openxmlformats.org/officeDocument/2006/relationships/image" Target="../media/image64.svg"/><Relationship Id="rId14" Type="http://schemas.openxmlformats.org/officeDocument/2006/relationships/image" Target="../media/image69.png"/></Relationships>
</file>

<file path=ppt/slides/_rels/slide19.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91.svg"/><Relationship Id="rId18" Type="http://schemas.openxmlformats.org/officeDocument/2006/relationships/image" Target="../media/image9.svg"/><Relationship Id="rId3" Type="http://schemas.openxmlformats.org/officeDocument/2006/relationships/audio" Target="../media/media19.m4a"/><Relationship Id="rId7" Type="http://schemas.openxmlformats.org/officeDocument/2006/relationships/image" Target="../media/image31.svg"/><Relationship Id="rId12" Type="http://schemas.openxmlformats.org/officeDocument/2006/relationships/image" Target="../media/image90.png"/><Relationship Id="rId17" Type="http://schemas.openxmlformats.org/officeDocument/2006/relationships/image" Target="../media/image8.png"/><Relationship Id="rId2" Type="http://schemas.microsoft.com/office/2007/relationships/media" Target="../media/media19.m4a"/><Relationship Id="rId16" Type="http://schemas.openxmlformats.org/officeDocument/2006/relationships/image" Target="../media/image7.png"/><Relationship Id="rId1" Type="http://schemas.openxmlformats.org/officeDocument/2006/relationships/tags" Target="../tags/tag19.xml"/><Relationship Id="rId6" Type="http://schemas.openxmlformats.org/officeDocument/2006/relationships/image" Target="../media/image30.png"/><Relationship Id="rId11" Type="http://schemas.openxmlformats.org/officeDocument/2006/relationships/image" Target="../media/image89.svg"/><Relationship Id="rId5" Type="http://schemas.openxmlformats.org/officeDocument/2006/relationships/notesSlide" Target="../notesSlides/notesSlide19.xml"/><Relationship Id="rId15" Type="http://schemas.openxmlformats.org/officeDocument/2006/relationships/image" Target="../media/image70.svg"/><Relationship Id="rId10" Type="http://schemas.openxmlformats.org/officeDocument/2006/relationships/image" Target="../media/image88.png"/><Relationship Id="rId4" Type="http://schemas.openxmlformats.org/officeDocument/2006/relationships/slideLayout" Target="../slideLayouts/slideLayout7.xml"/><Relationship Id="rId9" Type="http://schemas.openxmlformats.org/officeDocument/2006/relationships/image" Target="../media/image64.svg"/><Relationship Id="rId14" Type="http://schemas.openxmlformats.org/officeDocument/2006/relationships/image" Target="../media/image69.png"/></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91.svg"/><Relationship Id="rId18" Type="http://schemas.openxmlformats.org/officeDocument/2006/relationships/image" Target="../media/image9.svg"/><Relationship Id="rId3" Type="http://schemas.openxmlformats.org/officeDocument/2006/relationships/audio" Target="../media/media20.m4a"/><Relationship Id="rId7" Type="http://schemas.openxmlformats.org/officeDocument/2006/relationships/image" Target="../media/image31.svg"/><Relationship Id="rId12" Type="http://schemas.openxmlformats.org/officeDocument/2006/relationships/image" Target="../media/image90.png"/><Relationship Id="rId17" Type="http://schemas.openxmlformats.org/officeDocument/2006/relationships/image" Target="../media/image8.png"/><Relationship Id="rId2" Type="http://schemas.microsoft.com/office/2007/relationships/media" Target="../media/media20.m4a"/><Relationship Id="rId16" Type="http://schemas.openxmlformats.org/officeDocument/2006/relationships/image" Target="../media/image7.png"/><Relationship Id="rId1" Type="http://schemas.openxmlformats.org/officeDocument/2006/relationships/tags" Target="../tags/tag20.xml"/><Relationship Id="rId6" Type="http://schemas.openxmlformats.org/officeDocument/2006/relationships/image" Target="../media/image30.png"/><Relationship Id="rId11" Type="http://schemas.openxmlformats.org/officeDocument/2006/relationships/image" Target="../media/image89.svg"/><Relationship Id="rId5" Type="http://schemas.openxmlformats.org/officeDocument/2006/relationships/notesSlide" Target="../notesSlides/notesSlide20.xml"/><Relationship Id="rId15" Type="http://schemas.openxmlformats.org/officeDocument/2006/relationships/image" Target="../media/image70.svg"/><Relationship Id="rId10" Type="http://schemas.openxmlformats.org/officeDocument/2006/relationships/image" Target="../media/image88.png"/><Relationship Id="rId4" Type="http://schemas.openxmlformats.org/officeDocument/2006/relationships/slideLayout" Target="../slideLayouts/slideLayout7.xml"/><Relationship Id="rId9" Type="http://schemas.openxmlformats.org/officeDocument/2006/relationships/image" Target="../media/image64.svg"/><Relationship Id="rId14"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34.svg"/><Relationship Id="rId18" Type="http://schemas.openxmlformats.org/officeDocument/2006/relationships/image" Target="../media/image100.png"/><Relationship Id="rId3" Type="http://schemas.openxmlformats.org/officeDocument/2006/relationships/audio" Target="../media/media21.m4a"/><Relationship Id="rId21" Type="http://schemas.openxmlformats.org/officeDocument/2006/relationships/image" Target="../media/image8.png"/><Relationship Id="rId7" Type="http://schemas.openxmlformats.org/officeDocument/2006/relationships/image" Target="../media/image2.svg"/><Relationship Id="rId12" Type="http://schemas.openxmlformats.org/officeDocument/2006/relationships/image" Target="../media/image33.png"/><Relationship Id="rId17" Type="http://schemas.openxmlformats.org/officeDocument/2006/relationships/image" Target="../media/image99.svg"/><Relationship Id="rId2" Type="http://schemas.microsoft.com/office/2007/relationships/media" Target="../media/media21.m4a"/><Relationship Id="rId16" Type="http://schemas.openxmlformats.org/officeDocument/2006/relationships/image" Target="../media/image98.png"/><Relationship Id="rId20" Type="http://schemas.openxmlformats.org/officeDocument/2006/relationships/image" Target="../media/image7.png"/><Relationship Id="rId1" Type="http://schemas.openxmlformats.org/officeDocument/2006/relationships/tags" Target="../tags/tag21.xml"/><Relationship Id="rId6" Type="http://schemas.openxmlformats.org/officeDocument/2006/relationships/image" Target="../media/image1.png"/><Relationship Id="rId11" Type="http://schemas.openxmlformats.org/officeDocument/2006/relationships/image" Target="../media/image95.svg"/><Relationship Id="rId5" Type="http://schemas.openxmlformats.org/officeDocument/2006/relationships/notesSlide" Target="../notesSlides/notesSlide21.xml"/><Relationship Id="rId15" Type="http://schemas.openxmlformats.org/officeDocument/2006/relationships/image" Target="../media/image97.svg"/><Relationship Id="rId10" Type="http://schemas.openxmlformats.org/officeDocument/2006/relationships/image" Target="../media/image94.png"/><Relationship Id="rId19" Type="http://schemas.openxmlformats.org/officeDocument/2006/relationships/image" Target="../media/image101.svg"/><Relationship Id="rId4" Type="http://schemas.openxmlformats.org/officeDocument/2006/relationships/slideLayout" Target="../slideLayouts/slideLayout7.xml"/><Relationship Id="rId9" Type="http://schemas.openxmlformats.org/officeDocument/2006/relationships/image" Target="../media/image93.svg"/><Relationship Id="rId14" Type="http://schemas.openxmlformats.org/officeDocument/2006/relationships/image" Target="../media/image96.png"/><Relationship Id="rId22" Type="http://schemas.openxmlformats.org/officeDocument/2006/relationships/image" Target="../media/image9.svg"/></Relationships>
</file>

<file path=ppt/slides/_rels/slide22.xml.rels><?xml version="1.0" encoding="UTF-8" standalone="yes"?>
<Relationships xmlns="http://schemas.openxmlformats.org/package/2006/relationships"><Relationship Id="rId8" Type="http://schemas.openxmlformats.org/officeDocument/2006/relationships/image" Target="../media/image104.jpg"/><Relationship Id="rId3" Type="http://schemas.openxmlformats.org/officeDocument/2006/relationships/audio" Target="../media/media22.m4a"/><Relationship Id="rId7" Type="http://schemas.openxmlformats.org/officeDocument/2006/relationships/image" Target="../media/image103.svg"/><Relationship Id="rId2" Type="http://schemas.microsoft.com/office/2007/relationships/media" Target="../media/media22.m4a"/><Relationship Id="rId1" Type="http://schemas.openxmlformats.org/officeDocument/2006/relationships/tags" Target="../tags/tag22.xml"/><Relationship Id="rId6" Type="http://schemas.openxmlformats.org/officeDocument/2006/relationships/image" Target="../media/image102.png"/><Relationship Id="rId11" Type="http://schemas.openxmlformats.org/officeDocument/2006/relationships/image" Target="../media/image9.svg"/><Relationship Id="rId5" Type="http://schemas.openxmlformats.org/officeDocument/2006/relationships/notesSlide" Target="../notesSlides/notesSlide22.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audio" Target="../media/media23.m4a"/><Relationship Id="rId7" Type="http://schemas.openxmlformats.org/officeDocument/2006/relationships/image" Target="../media/image2.svg"/><Relationship Id="rId12" Type="http://schemas.openxmlformats.org/officeDocument/2006/relationships/image" Target="../media/image9.svg"/><Relationship Id="rId2" Type="http://schemas.microsoft.com/office/2007/relationships/media" Target="../media/media23.m4a"/><Relationship Id="rId1" Type="http://schemas.openxmlformats.org/officeDocument/2006/relationships/tags" Target="../tags/tag23.xml"/><Relationship Id="rId6" Type="http://schemas.openxmlformats.org/officeDocument/2006/relationships/image" Target="../media/image1.png"/><Relationship Id="rId11" Type="http://schemas.openxmlformats.org/officeDocument/2006/relationships/image" Target="../media/image8.png"/><Relationship Id="rId5" Type="http://schemas.openxmlformats.org/officeDocument/2006/relationships/notesSlide" Target="../notesSlides/notesSlide23.xml"/><Relationship Id="rId10" Type="http://schemas.openxmlformats.org/officeDocument/2006/relationships/image" Target="../media/image7.png"/><Relationship Id="rId4" Type="http://schemas.openxmlformats.org/officeDocument/2006/relationships/slideLayout" Target="../slideLayouts/slideLayout7.xml"/><Relationship Id="rId9" Type="http://schemas.microsoft.com/office/2007/relationships/hdphoto" Target="../media/hdphoto7.wdp"/></Relationships>
</file>

<file path=ppt/slides/_rels/slide24.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audio" Target="../media/media24.m4a"/><Relationship Id="rId7" Type="http://schemas.openxmlformats.org/officeDocument/2006/relationships/image" Target="../media/image71.png"/><Relationship Id="rId2" Type="http://schemas.microsoft.com/office/2007/relationships/media" Target="../media/media24.m4a"/><Relationship Id="rId1" Type="http://schemas.openxmlformats.org/officeDocument/2006/relationships/tags" Target="../tags/tag24.xml"/><Relationship Id="rId6" Type="http://schemas.openxmlformats.org/officeDocument/2006/relationships/image" Target="../media/image106.png"/><Relationship Id="rId11" Type="http://schemas.openxmlformats.org/officeDocument/2006/relationships/image" Target="../media/image9.svg"/><Relationship Id="rId5" Type="http://schemas.openxmlformats.org/officeDocument/2006/relationships/notesSlide" Target="../notesSlides/notesSlide24.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25.m4a"/><Relationship Id="rId7" Type="http://schemas.openxmlformats.org/officeDocument/2006/relationships/image" Target="../media/image107.svg"/><Relationship Id="rId2" Type="http://schemas.microsoft.com/office/2007/relationships/media" Target="../media/media25.m4a"/><Relationship Id="rId1" Type="http://schemas.openxmlformats.org/officeDocument/2006/relationships/tags" Target="../tags/tag25.xml"/><Relationship Id="rId6" Type="http://schemas.openxmlformats.org/officeDocument/2006/relationships/image" Target="../media/image71.png"/><Relationship Id="rId5" Type="http://schemas.openxmlformats.org/officeDocument/2006/relationships/notesSlide" Target="../notesSlides/notesSlide2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audio" Target="../media/media26.m4a"/><Relationship Id="rId7" Type="http://schemas.openxmlformats.org/officeDocument/2006/relationships/image" Target="../media/image108.svg"/><Relationship Id="rId2" Type="http://schemas.microsoft.com/office/2007/relationships/media" Target="../media/media26.m4a"/><Relationship Id="rId1" Type="http://schemas.openxmlformats.org/officeDocument/2006/relationships/tags" Target="../tags/tag26.xml"/><Relationship Id="rId6" Type="http://schemas.openxmlformats.org/officeDocument/2006/relationships/image" Target="../media/image1.png"/><Relationship Id="rId11" Type="http://schemas.openxmlformats.org/officeDocument/2006/relationships/image" Target="../media/image9.svg"/><Relationship Id="rId5" Type="http://schemas.openxmlformats.org/officeDocument/2006/relationships/notesSlide" Target="../notesSlides/notesSlide26.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27.m4a"/><Relationship Id="rId7" Type="http://schemas.openxmlformats.org/officeDocument/2006/relationships/image" Target="../media/image103.svg"/><Relationship Id="rId2" Type="http://schemas.microsoft.com/office/2007/relationships/media" Target="../media/media27.m4a"/><Relationship Id="rId1" Type="http://schemas.openxmlformats.org/officeDocument/2006/relationships/tags" Target="../tags/tag27.xml"/><Relationship Id="rId6" Type="http://schemas.openxmlformats.org/officeDocument/2006/relationships/image" Target="../media/image102.png"/><Relationship Id="rId5" Type="http://schemas.openxmlformats.org/officeDocument/2006/relationships/notesSlide" Target="../notesSlides/notesSlide27.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9.svg"/><Relationship Id="rId3" Type="http://schemas.openxmlformats.org/officeDocument/2006/relationships/audio" Target="../media/media28.m4a"/><Relationship Id="rId7" Type="http://schemas.openxmlformats.org/officeDocument/2006/relationships/image" Target="../media/image2.svg"/><Relationship Id="rId12" Type="http://schemas.openxmlformats.org/officeDocument/2006/relationships/image" Target="../media/image8.png"/><Relationship Id="rId2" Type="http://schemas.microsoft.com/office/2007/relationships/media" Target="../media/media28.m4a"/><Relationship Id="rId1" Type="http://schemas.openxmlformats.org/officeDocument/2006/relationships/tags" Target="../tags/tag28.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28.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2095839" y="0"/>
            <a:ext cx="2095839" cy="10287000"/>
            <a:chOff x="0" y="0"/>
            <a:chExt cx="551990" cy="2709333"/>
          </a:xfrm>
        </p:grpSpPr>
        <p:sp>
          <p:nvSpPr>
            <p:cNvPr id="3" name="Freeform 3"/>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4" name="TextBox 4"/>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47919" y="0"/>
            <a:ext cx="2095839" cy="10287000"/>
            <a:chOff x="0" y="0"/>
            <a:chExt cx="551990" cy="2709333"/>
          </a:xfrm>
        </p:grpSpPr>
        <p:sp>
          <p:nvSpPr>
            <p:cNvPr id="6" name="Freeform 6"/>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7" name="TextBox 7"/>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0" y="0"/>
            <a:ext cx="2095839" cy="10287000"/>
            <a:chOff x="0" y="0"/>
            <a:chExt cx="551990" cy="2709333"/>
          </a:xfrm>
        </p:grpSpPr>
        <p:sp>
          <p:nvSpPr>
            <p:cNvPr id="9" name="Freeform 9"/>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10" name="TextBox 10"/>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5830715" y="2524814"/>
            <a:ext cx="10747949" cy="1983685"/>
          </a:xfrm>
          <a:prstGeom prst="rect">
            <a:avLst/>
          </a:prstGeom>
        </p:spPr>
        <p:txBody>
          <a:bodyPr lIns="0" tIns="0" rIns="0" bIns="0" rtlCol="0" anchor="t">
            <a:spAutoFit/>
          </a:bodyPr>
          <a:lstStyle/>
          <a:p>
            <a:pPr algn="ctr">
              <a:lnSpc>
                <a:spcPts val="16590"/>
              </a:lnSpc>
            </a:pPr>
            <a:r>
              <a:rPr lang="en-US" sz="11500" b="1" spc="50" dirty="0">
                <a:ln w="9525" cmpd="sng">
                  <a:solidFill>
                    <a:schemeClr val="accent1"/>
                  </a:solidFill>
                  <a:prstDash val="solid"/>
                </a:ln>
                <a:solidFill>
                  <a:srgbClr val="70AD47">
                    <a:tint val="1000"/>
                  </a:srgbClr>
                </a:solidFill>
                <a:effectLst>
                  <a:glow rad="38100">
                    <a:schemeClr val="accent1">
                      <a:alpha val="40000"/>
                    </a:schemeClr>
                  </a:glow>
                </a:effectLst>
                <a:latin typeface="Alatsi"/>
                <a:ea typeface="Alatsi"/>
                <a:cs typeface="Alatsi"/>
                <a:sym typeface="Alatsi"/>
              </a:rPr>
              <a:t>The Essentials</a:t>
            </a:r>
          </a:p>
        </p:txBody>
      </p:sp>
      <p:sp>
        <p:nvSpPr>
          <p:cNvPr id="12" name="Freeform 12"/>
          <p:cNvSpPr/>
          <p:nvPr/>
        </p:nvSpPr>
        <p:spPr>
          <a:xfrm>
            <a:off x="4953000" y="90481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3" name="Freeform 13"/>
          <p:cNvSpPr/>
          <p:nvPr/>
        </p:nvSpPr>
        <p:spPr>
          <a:xfrm>
            <a:off x="11277600" y="-5346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4459213" y="5971768"/>
            <a:ext cx="2119451" cy="1924762"/>
          </a:xfrm>
          <a:custGeom>
            <a:avLst/>
            <a:gdLst/>
            <a:ahLst/>
            <a:cxnLst/>
            <a:rect l="l" t="t" r="r" b="b"/>
            <a:pathLst>
              <a:path w="2119451" h="1924762">
                <a:moveTo>
                  <a:pt x="0" y="0"/>
                </a:moveTo>
                <a:lnTo>
                  <a:pt x="2119450" y="0"/>
                </a:lnTo>
                <a:lnTo>
                  <a:pt x="2119450" y="1924762"/>
                </a:lnTo>
                <a:lnTo>
                  <a:pt x="0" y="1924762"/>
                </a:lnTo>
                <a:lnTo>
                  <a:pt x="0" y="0"/>
                </a:lnTo>
                <a:close/>
              </a:path>
            </a:pathLst>
          </a:custGeom>
          <a:blipFill>
            <a:blip r:embed="rId8"/>
            <a:stretch>
              <a:fillRect/>
            </a:stretch>
          </a:blipFill>
        </p:spPr>
        <p:txBody>
          <a:bodyPr/>
          <a:lstStyle/>
          <a:p>
            <a:endParaRPr lang="en-US"/>
          </a:p>
        </p:txBody>
      </p:sp>
      <p:sp>
        <p:nvSpPr>
          <p:cNvPr id="15" name="Freeform 15"/>
          <p:cNvSpPr/>
          <p:nvPr/>
        </p:nvSpPr>
        <p:spPr>
          <a:xfrm>
            <a:off x="4924420" y="6248696"/>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4892015" y="4648389"/>
            <a:ext cx="12625348" cy="931024"/>
          </a:xfrm>
          <a:prstGeom prst="rect">
            <a:avLst/>
          </a:prstGeom>
        </p:spPr>
        <p:txBody>
          <a:bodyPr lIns="0" tIns="0" rIns="0" bIns="0" rtlCol="0" anchor="t">
            <a:spAutoFit/>
          </a:bodyPr>
          <a:lstStyle/>
          <a:p>
            <a:pPr algn="ctr">
              <a:lnSpc>
                <a:spcPts val="8029"/>
              </a:lnSpc>
            </a:pPr>
            <a:r>
              <a:rPr lang="en-US" sz="4800" dirty="0">
                <a:solidFill>
                  <a:srgbClr val="FFFFFF"/>
                </a:solidFill>
                <a:latin typeface="Alatsi"/>
                <a:ea typeface="Alatsi"/>
                <a:cs typeface="Alatsi"/>
                <a:sym typeface="Alatsi"/>
              </a:rPr>
              <a:t>Created By: Sam Sandate White</a:t>
            </a:r>
          </a:p>
        </p:txBody>
      </p:sp>
      <p:pic>
        <p:nvPicPr>
          <p:cNvPr id="23" name="Picture 22" descr="A person taking a selfie&#10;&#10;AI-generated content may be incorrect.">
            <a:extLst>
              <a:ext uri="{FF2B5EF4-FFF2-40B4-BE49-F238E27FC236}">
                <a16:creationId xmlns:a16="http://schemas.microsoft.com/office/drawing/2014/main" id="{CF134086-A46A-A79E-86A0-96573C67980A}"/>
              </a:ext>
            </a:extLst>
          </p:cNvPr>
          <p:cNvPicPr>
            <a:picLocks noChangeAspect="1"/>
          </p:cNvPicPr>
          <p:nvPr/>
        </p:nvPicPr>
        <p:blipFill>
          <a:blip r:embed="rId11">
            <a:extLst>
              <a:ext uri="{28A0092B-C50C-407E-A947-70E740481C1C}">
                <a14:useLocalDpi xmlns:a14="http://schemas.microsoft.com/office/drawing/2010/main" val="0"/>
              </a:ext>
            </a:extLst>
          </a:blip>
          <a:srcRect t="13318" b="16446"/>
          <a:stretch/>
        </p:blipFill>
        <p:spPr>
          <a:xfrm>
            <a:off x="196099" y="2545486"/>
            <a:ext cx="4572000" cy="4495699"/>
          </a:xfrm>
          <a:prstGeom prst="flowChartConnector">
            <a:avLst/>
          </a:prstGeom>
        </p:spPr>
      </p:pic>
      <p:pic>
        <p:nvPicPr>
          <p:cNvPr id="31" name="Audio 30">
            <a:hlinkClick r:id="" action="ppaction://media"/>
            <a:extLst>
              <a:ext uri="{FF2B5EF4-FFF2-40B4-BE49-F238E27FC236}">
                <a16:creationId xmlns:a16="http://schemas.microsoft.com/office/drawing/2014/main" id="{BA5867EA-5B26-1D3A-3E51-DC94A8F7754B}"/>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266612" t="-266612" r="-266612" b="-266612"/>
          <a:stretch>
            <a:fillRect/>
          </a:stretch>
        </p:blipFill>
        <p:spPr>
          <a:xfrm>
            <a:off x="15078456" y="7077456"/>
            <a:ext cx="3086100" cy="3086100"/>
          </a:xfrm>
          <a:prstGeom prst="ellipse">
            <a:avLst/>
          </a:prstGeom>
        </p:spPr>
      </p:pic>
      <p:grpSp>
        <p:nvGrpSpPr>
          <p:cNvPr id="18" name="Group 17">
            <a:extLst>
              <a:ext uri="{FF2B5EF4-FFF2-40B4-BE49-F238E27FC236}">
                <a16:creationId xmlns:a16="http://schemas.microsoft.com/office/drawing/2014/main" id="{F23CE7FA-8EED-02BB-6B38-B57910157402}"/>
              </a:ext>
            </a:extLst>
          </p:cNvPr>
          <p:cNvGrpSpPr/>
          <p:nvPr/>
        </p:nvGrpSpPr>
        <p:grpSpPr>
          <a:xfrm>
            <a:off x="7924800" y="6634203"/>
            <a:ext cx="6882108" cy="566596"/>
            <a:chOff x="7924800" y="6634203"/>
            <a:chExt cx="6882108" cy="566596"/>
          </a:xfrm>
        </p:grpSpPr>
        <p:sp>
          <p:nvSpPr>
            <p:cNvPr id="19" name="TextBox 17">
              <a:extLst>
                <a:ext uri="{FF2B5EF4-FFF2-40B4-BE49-F238E27FC236}">
                  <a16:creationId xmlns:a16="http://schemas.microsoft.com/office/drawing/2014/main" id="{21C831B5-89CD-58A1-24F0-9BF3A33C626B}"/>
                </a:ext>
              </a:extLst>
            </p:cNvPr>
            <p:cNvSpPr txBox="1"/>
            <p:nvPr/>
          </p:nvSpPr>
          <p:spPr>
            <a:xfrm>
              <a:off x="7924800" y="6667500"/>
              <a:ext cx="6882108" cy="533299"/>
            </a:xfrm>
            <a:prstGeom prst="rect">
              <a:avLst/>
            </a:prstGeom>
          </p:spPr>
          <p:txBody>
            <a:bodyPr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126"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0" name="Graphic 19" descr="Badge Copyright with solid fill">
              <a:extLst>
                <a:ext uri="{FF2B5EF4-FFF2-40B4-BE49-F238E27FC236}">
                  <a16:creationId xmlns:a16="http://schemas.microsoft.com/office/drawing/2014/main" id="{6DF7E9C6-556D-3623-5A2B-147D8FBB97A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65632" y="6634203"/>
              <a:ext cx="383117" cy="383117"/>
            </a:xfrm>
            <a:prstGeom prst="rect">
              <a:avLst/>
            </a:prstGeom>
          </p:spPr>
        </p:pic>
      </p:grpSp>
    </p:spTree>
    <p:custDataLst>
      <p:tags r:id="rId1"/>
    </p:custDataLst>
  </p:cSld>
  <p:clrMapOvr>
    <a:masterClrMapping/>
  </p:clrMapOvr>
  <p:transition spd="slow" advTm="6113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1"/>
                </p:tgtEl>
              </p:cMediaNode>
            </p:audio>
          </p:childTnLst>
        </p:cTn>
      </p:par>
    </p:tnLst>
    <p:bldLst>
      <p:bldP spid="14" grpId="0" animBg="1"/>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8C5AD1C-ADCE-734B-FA47-B86B789C523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B39D31-948B-EB8F-CDB5-C24420FB560C}"/>
              </a:ext>
            </a:extLst>
          </p:cNvPr>
          <p:cNvGrpSpPr/>
          <p:nvPr/>
        </p:nvGrpSpPr>
        <p:grpSpPr>
          <a:xfrm>
            <a:off x="2095839" y="0"/>
            <a:ext cx="2095839" cy="10287000"/>
            <a:chOff x="0" y="0"/>
            <a:chExt cx="551990" cy="2709333"/>
          </a:xfrm>
        </p:grpSpPr>
        <p:sp>
          <p:nvSpPr>
            <p:cNvPr id="3" name="Freeform 3">
              <a:extLst>
                <a:ext uri="{FF2B5EF4-FFF2-40B4-BE49-F238E27FC236}">
                  <a16:creationId xmlns:a16="http://schemas.microsoft.com/office/drawing/2014/main" id="{DC3AC4C3-84D1-5605-F033-50BCF4245E6D}"/>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4" name="TextBox 4">
              <a:extLst>
                <a:ext uri="{FF2B5EF4-FFF2-40B4-BE49-F238E27FC236}">
                  <a16:creationId xmlns:a16="http://schemas.microsoft.com/office/drawing/2014/main" id="{C62FA2ED-B506-5BEB-9B78-8016169C53FD}"/>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EC0EC648-053E-1150-754B-EDF8220D8CB1}"/>
              </a:ext>
            </a:extLst>
          </p:cNvPr>
          <p:cNvGrpSpPr/>
          <p:nvPr/>
        </p:nvGrpSpPr>
        <p:grpSpPr>
          <a:xfrm>
            <a:off x="1047919" y="0"/>
            <a:ext cx="2095839" cy="10287000"/>
            <a:chOff x="0" y="0"/>
            <a:chExt cx="551990" cy="2709333"/>
          </a:xfrm>
        </p:grpSpPr>
        <p:sp>
          <p:nvSpPr>
            <p:cNvPr id="6" name="Freeform 6">
              <a:extLst>
                <a:ext uri="{FF2B5EF4-FFF2-40B4-BE49-F238E27FC236}">
                  <a16:creationId xmlns:a16="http://schemas.microsoft.com/office/drawing/2014/main" id="{D16674F6-C245-81A8-91D2-E9A4E73CF13C}"/>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7" name="TextBox 7">
              <a:extLst>
                <a:ext uri="{FF2B5EF4-FFF2-40B4-BE49-F238E27FC236}">
                  <a16:creationId xmlns:a16="http://schemas.microsoft.com/office/drawing/2014/main" id="{9915D50B-23DC-F17E-D59E-77F2C8C310B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2ECAA149-A528-4113-DE7A-57DF56C88E6A}"/>
              </a:ext>
            </a:extLst>
          </p:cNvPr>
          <p:cNvGrpSpPr/>
          <p:nvPr/>
        </p:nvGrpSpPr>
        <p:grpSpPr>
          <a:xfrm>
            <a:off x="0" y="0"/>
            <a:ext cx="2095839" cy="10287000"/>
            <a:chOff x="0" y="0"/>
            <a:chExt cx="551990" cy="2709333"/>
          </a:xfrm>
        </p:grpSpPr>
        <p:sp>
          <p:nvSpPr>
            <p:cNvPr id="9" name="Freeform 9">
              <a:extLst>
                <a:ext uri="{FF2B5EF4-FFF2-40B4-BE49-F238E27FC236}">
                  <a16:creationId xmlns:a16="http://schemas.microsoft.com/office/drawing/2014/main" id="{C3916199-3D6F-9782-0B24-8A8E82F08A99}"/>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10" name="TextBox 10">
              <a:extLst>
                <a:ext uri="{FF2B5EF4-FFF2-40B4-BE49-F238E27FC236}">
                  <a16:creationId xmlns:a16="http://schemas.microsoft.com/office/drawing/2014/main" id="{77A660AE-A521-24F6-DBA1-2EAF97241584}"/>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813CD60C-A8A3-EDD1-CFD7-6A74AA7C4D8F}"/>
              </a:ext>
            </a:extLst>
          </p:cNvPr>
          <p:cNvSpPr txBox="1"/>
          <p:nvPr/>
        </p:nvSpPr>
        <p:spPr>
          <a:xfrm>
            <a:off x="5830715" y="2524814"/>
            <a:ext cx="10747949" cy="1983685"/>
          </a:xfrm>
          <a:prstGeom prst="rect">
            <a:avLst/>
          </a:prstGeom>
        </p:spPr>
        <p:txBody>
          <a:bodyPr lIns="0" tIns="0" rIns="0" bIns="0" rtlCol="0" anchor="t">
            <a:spAutoFit/>
          </a:bodyPr>
          <a:lstStyle/>
          <a:p>
            <a:pPr algn="ctr">
              <a:lnSpc>
                <a:spcPts val="16590"/>
              </a:lnSpc>
            </a:pPr>
            <a:r>
              <a:rPr lang="en-US" sz="11500" b="1" spc="50" dirty="0">
                <a:ln w="9525" cmpd="sng">
                  <a:solidFill>
                    <a:schemeClr val="accent1"/>
                  </a:solidFill>
                  <a:prstDash val="solid"/>
                </a:ln>
                <a:solidFill>
                  <a:srgbClr val="70AD47">
                    <a:tint val="1000"/>
                  </a:srgbClr>
                </a:solidFill>
                <a:effectLst>
                  <a:glow rad="38100">
                    <a:schemeClr val="accent1">
                      <a:alpha val="40000"/>
                    </a:schemeClr>
                  </a:glow>
                </a:effectLst>
                <a:latin typeface="Alatsi"/>
                <a:ea typeface="Alatsi"/>
                <a:cs typeface="Alatsi"/>
                <a:sym typeface="Alatsi"/>
              </a:rPr>
              <a:t>Meltdown Plans</a:t>
            </a:r>
          </a:p>
        </p:txBody>
      </p:sp>
      <p:sp>
        <p:nvSpPr>
          <p:cNvPr id="12" name="Freeform 12">
            <a:extLst>
              <a:ext uri="{FF2B5EF4-FFF2-40B4-BE49-F238E27FC236}">
                <a16:creationId xmlns:a16="http://schemas.microsoft.com/office/drawing/2014/main" id="{723D0570-DF9A-CEB9-9CF3-D2FDE7C58319}"/>
              </a:ext>
            </a:extLst>
          </p:cNvPr>
          <p:cNvSpPr/>
          <p:nvPr/>
        </p:nvSpPr>
        <p:spPr>
          <a:xfrm>
            <a:off x="4953000" y="90481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3" name="Freeform 13">
            <a:extLst>
              <a:ext uri="{FF2B5EF4-FFF2-40B4-BE49-F238E27FC236}">
                <a16:creationId xmlns:a16="http://schemas.microsoft.com/office/drawing/2014/main" id="{EF591E6B-714B-D534-3D86-9B4906660D62}"/>
              </a:ext>
            </a:extLst>
          </p:cNvPr>
          <p:cNvSpPr/>
          <p:nvPr/>
        </p:nvSpPr>
        <p:spPr>
          <a:xfrm>
            <a:off x="11277600" y="-5346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EF136E66-5C66-8B66-20D6-2E2A5AA7FBE1}"/>
              </a:ext>
            </a:extLst>
          </p:cNvPr>
          <p:cNvSpPr/>
          <p:nvPr/>
        </p:nvSpPr>
        <p:spPr>
          <a:xfrm>
            <a:off x="14459213" y="5971768"/>
            <a:ext cx="2119451" cy="1924762"/>
          </a:xfrm>
          <a:custGeom>
            <a:avLst/>
            <a:gdLst/>
            <a:ahLst/>
            <a:cxnLst/>
            <a:rect l="l" t="t" r="r" b="b"/>
            <a:pathLst>
              <a:path w="2119451" h="1924762">
                <a:moveTo>
                  <a:pt x="0" y="0"/>
                </a:moveTo>
                <a:lnTo>
                  <a:pt x="2119450" y="0"/>
                </a:lnTo>
                <a:lnTo>
                  <a:pt x="2119450" y="1924762"/>
                </a:lnTo>
                <a:lnTo>
                  <a:pt x="0" y="1924762"/>
                </a:lnTo>
                <a:lnTo>
                  <a:pt x="0" y="0"/>
                </a:lnTo>
                <a:close/>
              </a:path>
            </a:pathLst>
          </a:custGeom>
          <a:blipFill>
            <a:blip r:embed="rId8"/>
            <a:stretch>
              <a:fillRect/>
            </a:stretch>
          </a:blipFill>
        </p:spPr>
        <p:txBody>
          <a:bodyPr/>
          <a:lstStyle/>
          <a:p>
            <a:endParaRPr lang="en-US"/>
          </a:p>
        </p:txBody>
      </p:sp>
      <p:sp>
        <p:nvSpPr>
          <p:cNvPr id="15" name="Freeform 15">
            <a:extLst>
              <a:ext uri="{FF2B5EF4-FFF2-40B4-BE49-F238E27FC236}">
                <a16:creationId xmlns:a16="http://schemas.microsoft.com/office/drawing/2014/main" id="{8DEE4272-5828-48CD-F779-59536EB11022}"/>
              </a:ext>
            </a:extLst>
          </p:cNvPr>
          <p:cNvSpPr/>
          <p:nvPr/>
        </p:nvSpPr>
        <p:spPr>
          <a:xfrm>
            <a:off x="4888004" y="6252816"/>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a:extLst>
              <a:ext uri="{FF2B5EF4-FFF2-40B4-BE49-F238E27FC236}">
                <a16:creationId xmlns:a16="http://schemas.microsoft.com/office/drawing/2014/main" id="{F860E9C8-38D8-08C2-97FE-B82D56A0B026}"/>
              </a:ext>
            </a:extLst>
          </p:cNvPr>
          <p:cNvSpPr txBox="1"/>
          <p:nvPr/>
        </p:nvSpPr>
        <p:spPr>
          <a:xfrm>
            <a:off x="4892015" y="4648389"/>
            <a:ext cx="12625348" cy="931024"/>
          </a:xfrm>
          <a:prstGeom prst="rect">
            <a:avLst/>
          </a:prstGeom>
        </p:spPr>
        <p:txBody>
          <a:bodyPr lIns="0" tIns="0" rIns="0" bIns="0" rtlCol="0" anchor="t">
            <a:spAutoFit/>
          </a:bodyPr>
          <a:lstStyle/>
          <a:p>
            <a:pPr algn="ctr">
              <a:lnSpc>
                <a:spcPts val="8029"/>
              </a:lnSpc>
            </a:pPr>
            <a:r>
              <a:rPr lang="en-US" sz="4800" dirty="0">
                <a:solidFill>
                  <a:srgbClr val="FFFFFF"/>
                </a:solidFill>
                <a:latin typeface="Alatsi"/>
                <a:ea typeface="Alatsi"/>
                <a:cs typeface="Alatsi"/>
                <a:sym typeface="Alatsi"/>
              </a:rPr>
              <a:t>Created By: Sam Sandate White</a:t>
            </a:r>
          </a:p>
        </p:txBody>
      </p:sp>
      <p:pic>
        <p:nvPicPr>
          <p:cNvPr id="23" name="Audio 22">
            <a:hlinkClick r:id="" action="ppaction://media"/>
            <a:extLst>
              <a:ext uri="{FF2B5EF4-FFF2-40B4-BE49-F238E27FC236}">
                <a16:creationId xmlns:a16="http://schemas.microsoft.com/office/drawing/2014/main" id="{1990D7DD-A456-EB54-76F5-1A554D365B54}"/>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66613" t="-266613" r="-266613" b="-266613"/>
          <a:stretch>
            <a:fillRect/>
          </a:stretch>
        </p:blipFill>
        <p:spPr>
          <a:xfrm>
            <a:off x="15078456" y="7077456"/>
            <a:ext cx="3086100" cy="3086100"/>
          </a:xfrm>
          <a:prstGeom prst="ellipse">
            <a:avLst/>
          </a:prstGeom>
        </p:spPr>
      </p:pic>
      <p:grpSp>
        <p:nvGrpSpPr>
          <p:cNvPr id="18" name="Group 17">
            <a:extLst>
              <a:ext uri="{FF2B5EF4-FFF2-40B4-BE49-F238E27FC236}">
                <a16:creationId xmlns:a16="http://schemas.microsoft.com/office/drawing/2014/main" id="{BF48B677-7AA9-8B37-0972-8B6770187095}"/>
              </a:ext>
            </a:extLst>
          </p:cNvPr>
          <p:cNvGrpSpPr/>
          <p:nvPr/>
        </p:nvGrpSpPr>
        <p:grpSpPr>
          <a:xfrm>
            <a:off x="7924800" y="6634203"/>
            <a:ext cx="6882108" cy="566596"/>
            <a:chOff x="7924800" y="6634203"/>
            <a:chExt cx="6882108" cy="566596"/>
          </a:xfrm>
        </p:grpSpPr>
        <p:sp>
          <p:nvSpPr>
            <p:cNvPr id="19" name="TextBox 17">
              <a:extLst>
                <a:ext uri="{FF2B5EF4-FFF2-40B4-BE49-F238E27FC236}">
                  <a16:creationId xmlns:a16="http://schemas.microsoft.com/office/drawing/2014/main" id="{5D817E41-86B6-6819-477A-E9BE37A0F73C}"/>
                </a:ext>
              </a:extLst>
            </p:cNvPr>
            <p:cNvSpPr txBox="1"/>
            <p:nvPr/>
          </p:nvSpPr>
          <p:spPr>
            <a:xfrm>
              <a:off x="7924800" y="6667500"/>
              <a:ext cx="6882108" cy="533299"/>
            </a:xfrm>
            <a:prstGeom prst="rect">
              <a:avLst/>
            </a:prstGeom>
          </p:spPr>
          <p:txBody>
            <a:bodyPr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126"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0" name="Graphic 19" descr="Badge Copyright with solid fill">
              <a:extLst>
                <a:ext uri="{FF2B5EF4-FFF2-40B4-BE49-F238E27FC236}">
                  <a16:creationId xmlns:a16="http://schemas.microsoft.com/office/drawing/2014/main" id="{0EEC0BB1-2FF7-A220-B1BD-90E81C400BD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65632" y="6634203"/>
              <a:ext cx="383117" cy="383117"/>
            </a:xfrm>
            <a:prstGeom prst="rect">
              <a:avLst/>
            </a:prstGeom>
          </p:spPr>
        </p:pic>
      </p:grpSp>
    </p:spTree>
    <p:custDataLst>
      <p:tags r:id="rId1"/>
    </p:custDataLst>
    <p:extLst>
      <p:ext uri="{BB962C8B-B14F-4D97-AF65-F5344CB8AC3E}">
        <p14:creationId xmlns:p14="http://schemas.microsoft.com/office/powerpoint/2010/main" val="2758393177"/>
      </p:ext>
    </p:extLst>
  </p:cSld>
  <p:clrMapOvr>
    <a:masterClrMapping/>
  </p:clrMapOvr>
  <p:transition spd="slow" advTm="2018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23"/>
                </p:tgtEl>
              </p:cMediaNode>
            </p:audio>
          </p:childTnLst>
        </p:cTn>
      </p:par>
    </p:tnLst>
    <p:bldLst>
      <p:bldP spid="14" grpId="0" animBg="1"/>
      <p:bldP spid="15"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AutoShape 3"/>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4" name="Freeform 4"/>
          <p:cNvSpPr/>
          <p:nvPr/>
        </p:nvSpPr>
        <p:spPr>
          <a:xfrm>
            <a:off x="15189715" y="580869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AutoShape 5"/>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6" name="TextBox 6"/>
          <p:cNvSpPr txBox="1"/>
          <p:nvPr/>
        </p:nvSpPr>
        <p:spPr>
          <a:xfrm>
            <a:off x="2553980" y="866775"/>
            <a:ext cx="13180039"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sym typeface="Alatsi"/>
              </a:rPr>
              <a:t>Overview</a:t>
            </a:r>
          </a:p>
        </p:txBody>
      </p:sp>
      <p:grpSp>
        <p:nvGrpSpPr>
          <p:cNvPr id="7" name="Group 7"/>
          <p:cNvGrpSpPr/>
          <p:nvPr/>
        </p:nvGrpSpPr>
        <p:grpSpPr>
          <a:xfrm>
            <a:off x="15859155" y="0"/>
            <a:ext cx="1562612" cy="1673225"/>
            <a:chOff x="0" y="0"/>
            <a:chExt cx="2083482" cy="2230967"/>
          </a:xfrm>
        </p:grpSpPr>
        <p:grpSp>
          <p:nvGrpSpPr>
            <p:cNvPr id="8" name="Group 8"/>
            <p:cNvGrpSpPr/>
            <p:nvPr/>
          </p:nvGrpSpPr>
          <p:grpSpPr>
            <a:xfrm>
              <a:off x="75599" y="0"/>
              <a:ext cx="1932284" cy="2230967"/>
              <a:chOff x="0" y="0"/>
              <a:chExt cx="703982" cy="812800"/>
            </a:xfrm>
          </p:grpSpPr>
          <p:sp>
            <p:nvSpPr>
              <p:cNvPr id="9" name="Freeform 9"/>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a:t>
              </a:r>
            </a:p>
          </p:txBody>
        </p:sp>
      </p:grpSp>
      <p:sp>
        <p:nvSpPr>
          <p:cNvPr id="12" name="Freeform 12"/>
          <p:cNvSpPr/>
          <p:nvPr/>
        </p:nvSpPr>
        <p:spPr>
          <a:xfrm>
            <a:off x="-2627572" y="-73333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3" name="Group 13"/>
          <p:cNvGrpSpPr/>
          <p:nvPr/>
        </p:nvGrpSpPr>
        <p:grpSpPr>
          <a:xfrm>
            <a:off x="1471940" y="4825634"/>
            <a:ext cx="3688080" cy="368808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8BCE"/>
            </a:solidFill>
          </p:spPr>
          <p:txBody>
            <a:bodyPr/>
            <a:lstStyle/>
            <a:p>
              <a:endParaRPr lang="en-US"/>
            </a:p>
          </p:txBody>
        </p:sp>
        <p:sp>
          <p:nvSpPr>
            <p:cNvPr id="15" name="TextBox 15"/>
            <p:cNvSpPr txBox="1"/>
            <p:nvPr/>
          </p:nvSpPr>
          <p:spPr>
            <a:xfrm>
              <a:off x="76200" y="18972"/>
              <a:ext cx="660400" cy="736600"/>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What is a Meltdown?</a:t>
              </a:r>
            </a:p>
          </p:txBody>
        </p:sp>
      </p:grpSp>
      <p:sp>
        <p:nvSpPr>
          <p:cNvPr id="16" name="TextBox 16"/>
          <p:cNvSpPr txBox="1"/>
          <p:nvPr/>
        </p:nvSpPr>
        <p:spPr>
          <a:xfrm>
            <a:off x="1030028" y="2895980"/>
            <a:ext cx="16391739" cy="2208393"/>
          </a:xfrm>
          <a:prstGeom prst="rect">
            <a:avLst/>
          </a:prstGeom>
        </p:spPr>
        <p:txBody>
          <a:bodyPr lIns="0" tIns="0" rIns="0" bIns="0" rtlCol="0" anchor="t">
            <a:spAutoFit/>
          </a:bodyPr>
          <a:lstStyle/>
          <a:p>
            <a:pPr algn="ctr">
              <a:lnSpc>
                <a:spcPts val="5852"/>
              </a:lnSpc>
            </a:pPr>
            <a:r>
              <a:rPr lang="en-US" sz="3600" dirty="0">
                <a:solidFill>
                  <a:srgbClr val="FFFFFF"/>
                </a:solidFill>
                <a:latin typeface="Alatsi"/>
                <a:ea typeface="Alatsi"/>
                <a:cs typeface="Alatsi"/>
                <a:sym typeface="Alatsi"/>
              </a:rPr>
              <a:t>Reoccurring and frequent meltdowns affect the quality of life autistic and ADHD people experience. To navigate meltdowns, we will explore:</a:t>
            </a:r>
          </a:p>
          <a:p>
            <a:pPr algn="ctr">
              <a:lnSpc>
                <a:spcPts val="5852"/>
              </a:lnSpc>
            </a:pPr>
            <a:endParaRPr lang="en-US" sz="3600" dirty="0">
              <a:solidFill>
                <a:srgbClr val="FFFFFF"/>
              </a:solidFill>
              <a:latin typeface="Alatsi"/>
              <a:ea typeface="Alatsi"/>
              <a:cs typeface="Alatsi"/>
              <a:sym typeface="Alatsi"/>
            </a:endParaRPr>
          </a:p>
        </p:txBody>
      </p:sp>
      <p:grpSp>
        <p:nvGrpSpPr>
          <p:cNvPr id="17" name="Group 17"/>
          <p:cNvGrpSpPr/>
          <p:nvPr/>
        </p:nvGrpSpPr>
        <p:grpSpPr>
          <a:xfrm>
            <a:off x="7143561" y="4795740"/>
            <a:ext cx="3671599" cy="3691351"/>
            <a:chOff x="0" y="0"/>
            <a:chExt cx="812800" cy="817173"/>
          </a:xfrm>
        </p:grpSpPr>
        <p:sp>
          <p:nvSpPr>
            <p:cNvPr id="18" name="Freeform 18"/>
            <p:cNvSpPr/>
            <p:nvPr/>
          </p:nvSpPr>
          <p:spPr>
            <a:xfrm>
              <a:off x="0" y="0"/>
              <a:ext cx="812800" cy="817173"/>
            </a:xfrm>
            <a:custGeom>
              <a:avLst/>
              <a:gdLst/>
              <a:ahLst/>
              <a:cxnLst/>
              <a:rect l="l" t="t" r="r" b="b"/>
              <a:pathLst>
                <a:path w="812800" h="817173">
                  <a:moveTo>
                    <a:pt x="406400" y="0"/>
                  </a:moveTo>
                  <a:cubicBezTo>
                    <a:pt x="181951" y="0"/>
                    <a:pt x="0" y="182930"/>
                    <a:pt x="0" y="408586"/>
                  </a:cubicBezTo>
                  <a:cubicBezTo>
                    <a:pt x="0" y="634242"/>
                    <a:pt x="181951" y="817173"/>
                    <a:pt x="406400" y="817173"/>
                  </a:cubicBezTo>
                  <a:cubicBezTo>
                    <a:pt x="630849" y="817173"/>
                    <a:pt x="812800" y="634242"/>
                    <a:pt x="812800" y="408586"/>
                  </a:cubicBezTo>
                  <a:cubicBezTo>
                    <a:pt x="812800" y="182930"/>
                    <a:pt x="630849" y="0"/>
                    <a:pt x="406400" y="0"/>
                  </a:cubicBezTo>
                  <a:close/>
                </a:path>
              </a:pathLst>
            </a:custGeom>
            <a:solidFill>
              <a:srgbClr val="62DA60"/>
            </a:solidFill>
          </p:spPr>
          <p:txBody>
            <a:bodyPr/>
            <a:lstStyle/>
            <a:p>
              <a:endParaRPr lang="en-US"/>
            </a:p>
          </p:txBody>
        </p:sp>
        <p:sp>
          <p:nvSpPr>
            <p:cNvPr id="19" name="TextBox 19"/>
            <p:cNvSpPr txBox="1"/>
            <p:nvPr/>
          </p:nvSpPr>
          <p:spPr>
            <a:xfrm>
              <a:off x="75053" y="30312"/>
              <a:ext cx="660400" cy="740153"/>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What is a Meltdown plan?</a:t>
              </a:r>
            </a:p>
          </p:txBody>
        </p:sp>
      </p:grpSp>
      <p:grpSp>
        <p:nvGrpSpPr>
          <p:cNvPr id="20" name="Group 20"/>
          <p:cNvGrpSpPr/>
          <p:nvPr/>
        </p:nvGrpSpPr>
        <p:grpSpPr>
          <a:xfrm>
            <a:off x="12798702" y="4737204"/>
            <a:ext cx="3671600" cy="3691351"/>
            <a:chOff x="0" y="0"/>
            <a:chExt cx="812800" cy="817173"/>
          </a:xfrm>
        </p:grpSpPr>
        <p:sp>
          <p:nvSpPr>
            <p:cNvPr id="21" name="Freeform 21"/>
            <p:cNvSpPr/>
            <p:nvPr/>
          </p:nvSpPr>
          <p:spPr>
            <a:xfrm>
              <a:off x="0" y="0"/>
              <a:ext cx="812800" cy="817173"/>
            </a:xfrm>
            <a:custGeom>
              <a:avLst/>
              <a:gdLst/>
              <a:ahLst/>
              <a:cxnLst/>
              <a:rect l="l" t="t" r="r" b="b"/>
              <a:pathLst>
                <a:path w="812800" h="817173">
                  <a:moveTo>
                    <a:pt x="406400" y="0"/>
                  </a:moveTo>
                  <a:cubicBezTo>
                    <a:pt x="181951" y="0"/>
                    <a:pt x="0" y="182930"/>
                    <a:pt x="0" y="408586"/>
                  </a:cubicBezTo>
                  <a:cubicBezTo>
                    <a:pt x="0" y="634242"/>
                    <a:pt x="181951" y="817173"/>
                    <a:pt x="406400" y="817173"/>
                  </a:cubicBezTo>
                  <a:cubicBezTo>
                    <a:pt x="630849" y="817173"/>
                    <a:pt x="812800" y="634242"/>
                    <a:pt x="812800" y="408586"/>
                  </a:cubicBezTo>
                  <a:cubicBezTo>
                    <a:pt x="812800" y="182930"/>
                    <a:pt x="630849" y="0"/>
                    <a:pt x="406400" y="0"/>
                  </a:cubicBezTo>
                  <a:close/>
                </a:path>
              </a:pathLst>
            </a:custGeom>
            <a:solidFill>
              <a:srgbClr val="7154CB"/>
            </a:solidFill>
          </p:spPr>
          <p:txBody>
            <a:bodyPr/>
            <a:lstStyle/>
            <a:p>
              <a:endParaRPr lang="en-US"/>
            </a:p>
          </p:txBody>
        </p:sp>
        <p:sp>
          <p:nvSpPr>
            <p:cNvPr id="22" name="TextBox 22"/>
            <p:cNvSpPr txBox="1"/>
            <p:nvPr/>
          </p:nvSpPr>
          <p:spPr>
            <a:xfrm>
              <a:off x="90204" y="8353"/>
              <a:ext cx="660400" cy="740153"/>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How to prevent and recover from Meltdowns?</a:t>
              </a:r>
            </a:p>
          </p:txBody>
        </p:sp>
      </p:grpSp>
      <p:pic>
        <p:nvPicPr>
          <p:cNvPr id="25" name="Audio 24">
            <a:hlinkClick r:id="" action="ppaction://media"/>
            <a:extLst>
              <a:ext uri="{FF2B5EF4-FFF2-40B4-BE49-F238E27FC236}">
                <a16:creationId xmlns:a16="http://schemas.microsoft.com/office/drawing/2014/main" id="{F0D51519-EF3B-A967-5934-96D83EE81484}"/>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23" name="Group 22">
            <a:extLst>
              <a:ext uri="{FF2B5EF4-FFF2-40B4-BE49-F238E27FC236}">
                <a16:creationId xmlns:a16="http://schemas.microsoft.com/office/drawing/2014/main" id="{781C4492-CEBF-3674-E598-D0377E38DA60}"/>
              </a:ext>
            </a:extLst>
          </p:cNvPr>
          <p:cNvGrpSpPr/>
          <p:nvPr/>
        </p:nvGrpSpPr>
        <p:grpSpPr>
          <a:xfrm>
            <a:off x="7008684" y="9258300"/>
            <a:ext cx="4260748" cy="593146"/>
            <a:chOff x="7013764" y="9270533"/>
            <a:chExt cx="4260748" cy="593146"/>
          </a:xfrm>
        </p:grpSpPr>
        <p:sp>
          <p:nvSpPr>
            <p:cNvPr id="24" name="Rectangle 23">
              <a:extLst>
                <a:ext uri="{FF2B5EF4-FFF2-40B4-BE49-F238E27FC236}">
                  <a16:creationId xmlns:a16="http://schemas.microsoft.com/office/drawing/2014/main" id="{E70BD765-4585-8C06-6AB0-560FF9F2DD9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17">
              <a:extLst>
                <a:ext uri="{FF2B5EF4-FFF2-40B4-BE49-F238E27FC236}">
                  <a16:creationId xmlns:a16="http://schemas.microsoft.com/office/drawing/2014/main" id="{8BCFBB71-7ADE-ECCB-0B00-2A71BAB402B3}"/>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7" name="Graphic 26" descr="Badge Copyright with solid fill">
              <a:extLst>
                <a:ext uri="{FF2B5EF4-FFF2-40B4-BE49-F238E27FC236}">
                  <a16:creationId xmlns:a16="http://schemas.microsoft.com/office/drawing/2014/main" id="{4B398246-93AA-600B-C72A-62688F53411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4365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5"/>
                </p:tgtEl>
              </p:cMediaNode>
            </p:audio>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2553980" y="866775"/>
            <a:ext cx="13180039"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AGENDA</a:t>
            </a:r>
          </a:p>
        </p:txBody>
      </p:sp>
      <p:grpSp>
        <p:nvGrpSpPr>
          <p:cNvPr id="3" name="Group 3"/>
          <p:cNvGrpSpPr/>
          <p:nvPr/>
        </p:nvGrpSpPr>
        <p:grpSpPr>
          <a:xfrm>
            <a:off x="15859155" y="0"/>
            <a:ext cx="1562612" cy="1673225"/>
            <a:chOff x="0" y="0"/>
            <a:chExt cx="2083482" cy="2230967"/>
          </a:xfrm>
        </p:grpSpPr>
        <p:grpSp>
          <p:nvGrpSpPr>
            <p:cNvPr id="4" name="Group 4"/>
            <p:cNvGrpSpPr/>
            <p:nvPr/>
          </p:nvGrpSpPr>
          <p:grpSpPr>
            <a:xfrm>
              <a:off x="75599" y="0"/>
              <a:ext cx="1932284" cy="2230967"/>
              <a:chOff x="0" y="0"/>
              <a:chExt cx="703982" cy="812800"/>
            </a:xfrm>
          </p:grpSpPr>
          <p:sp>
            <p:nvSpPr>
              <p:cNvPr id="5" name="Freeform 5"/>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6" name="TextBox 6"/>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3</a:t>
              </a:r>
            </a:p>
          </p:txBody>
        </p:sp>
      </p:grpSp>
      <p:sp>
        <p:nvSpPr>
          <p:cNvPr id="8" name="Freeform 8"/>
          <p:cNvSpPr/>
          <p:nvPr/>
        </p:nvSpPr>
        <p:spPr>
          <a:xfrm>
            <a:off x="-2845001" y="1905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13192392" y="7838304"/>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1" name="Rectangle: Rounded Corners 20">
            <a:extLst>
              <a:ext uri="{FF2B5EF4-FFF2-40B4-BE49-F238E27FC236}">
                <a16:creationId xmlns:a16="http://schemas.microsoft.com/office/drawing/2014/main" id="{2946669B-EA66-CC9A-ED3D-54BB1232364C}"/>
              </a:ext>
            </a:extLst>
          </p:cNvPr>
          <p:cNvSpPr/>
          <p:nvPr/>
        </p:nvSpPr>
        <p:spPr>
          <a:xfrm>
            <a:off x="593614" y="3301354"/>
            <a:ext cx="4501993" cy="796823"/>
          </a:xfrm>
          <a:prstGeom prst="roundRect">
            <a:avLst/>
          </a:prstGeom>
          <a:solidFill>
            <a:srgbClr val="4D8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p:cNvSpPr txBox="1"/>
          <p:nvPr/>
        </p:nvSpPr>
        <p:spPr>
          <a:xfrm>
            <a:off x="1190583" y="3382370"/>
            <a:ext cx="3308053"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What are they?</a:t>
            </a:r>
          </a:p>
        </p:txBody>
      </p:sp>
      <p:sp>
        <p:nvSpPr>
          <p:cNvPr id="20" name="TextBox 19">
            <a:extLst>
              <a:ext uri="{FF2B5EF4-FFF2-40B4-BE49-F238E27FC236}">
                <a16:creationId xmlns:a16="http://schemas.microsoft.com/office/drawing/2014/main" id="{A5FA8AC2-76B2-CB51-C24D-11F3C806A705}"/>
              </a:ext>
            </a:extLst>
          </p:cNvPr>
          <p:cNvSpPr txBox="1"/>
          <p:nvPr/>
        </p:nvSpPr>
        <p:spPr>
          <a:xfrm>
            <a:off x="734374" y="4657168"/>
            <a:ext cx="4361233" cy="2400657"/>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400" dirty="0">
                <a:solidFill>
                  <a:schemeClr val="bg1"/>
                </a:solidFill>
                <a:latin typeface="Alatsi" panose="020B0604020202020204" charset="0"/>
              </a:rPr>
              <a:t>What are Meltdowns?</a:t>
            </a:r>
          </a:p>
          <a:p>
            <a:pPr marL="457200" indent="-457200">
              <a:spcAft>
                <a:spcPts val="1200"/>
              </a:spcAft>
              <a:buFont typeface="Arial" panose="020B0604020202020204" pitchFamily="34" charset="0"/>
              <a:buChar char="•"/>
            </a:pPr>
            <a:r>
              <a:rPr lang="en-US" sz="2400" dirty="0">
                <a:solidFill>
                  <a:schemeClr val="bg1"/>
                </a:solidFill>
                <a:latin typeface="Alatsi" panose="020B0604020202020204" charset="0"/>
              </a:rPr>
              <a:t>Why do autistic/ADHD people have Meltdowns?</a:t>
            </a:r>
          </a:p>
          <a:p>
            <a:pPr marL="457200" indent="-457200">
              <a:spcAft>
                <a:spcPts val="1200"/>
              </a:spcAft>
              <a:buFont typeface="Arial" panose="020B0604020202020204" pitchFamily="34" charset="0"/>
              <a:buChar char="•"/>
            </a:pPr>
            <a:r>
              <a:rPr lang="en-US" sz="2400" dirty="0">
                <a:solidFill>
                  <a:schemeClr val="bg1"/>
                </a:solidFill>
                <a:latin typeface="Alatsi" panose="020B0604020202020204" charset="0"/>
              </a:rPr>
              <a:t>Common Myths</a:t>
            </a:r>
          </a:p>
          <a:p>
            <a:pPr marL="457200" indent="-457200">
              <a:spcAft>
                <a:spcPts val="1800"/>
              </a:spcAft>
              <a:buFont typeface="Arial" panose="020B0604020202020204" pitchFamily="34" charset="0"/>
              <a:buChar char="•"/>
            </a:pPr>
            <a:endParaRPr lang="en-US" sz="2400" dirty="0">
              <a:solidFill>
                <a:schemeClr val="bg1"/>
              </a:solidFill>
              <a:latin typeface="Alatsi" panose="020B0604020202020204" charset="0"/>
            </a:endParaRPr>
          </a:p>
        </p:txBody>
      </p:sp>
      <p:sp>
        <p:nvSpPr>
          <p:cNvPr id="22" name="Rectangle: Rounded Corners 21">
            <a:extLst>
              <a:ext uri="{FF2B5EF4-FFF2-40B4-BE49-F238E27FC236}">
                <a16:creationId xmlns:a16="http://schemas.microsoft.com/office/drawing/2014/main" id="{D017A20E-223A-3515-4747-159725B0DF90}"/>
              </a:ext>
            </a:extLst>
          </p:cNvPr>
          <p:cNvSpPr/>
          <p:nvPr/>
        </p:nvSpPr>
        <p:spPr>
          <a:xfrm>
            <a:off x="6437365" y="3287862"/>
            <a:ext cx="4501993" cy="796823"/>
          </a:xfrm>
          <a:prstGeom prst="roundRect">
            <a:avLst/>
          </a:prstGeom>
          <a:solidFill>
            <a:srgbClr val="62D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p:nvPr/>
        </p:nvSpPr>
        <p:spPr>
          <a:xfrm>
            <a:off x="7086600" y="3368877"/>
            <a:ext cx="3788744"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Creating Plans</a:t>
            </a:r>
          </a:p>
        </p:txBody>
      </p:sp>
      <p:sp>
        <p:nvSpPr>
          <p:cNvPr id="23" name="TextBox 22">
            <a:extLst>
              <a:ext uri="{FF2B5EF4-FFF2-40B4-BE49-F238E27FC236}">
                <a16:creationId xmlns:a16="http://schemas.microsoft.com/office/drawing/2014/main" id="{B4CDAE40-9455-F4EB-7CF9-E478C7C01E66}"/>
              </a:ext>
            </a:extLst>
          </p:cNvPr>
          <p:cNvSpPr txBox="1"/>
          <p:nvPr/>
        </p:nvSpPr>
        <p:spPr>
          <a:xfrm>
            <a:off x="6386910" y="4580642"/>
            <a:ext cx="5747833" cy="4031873"/>
          </a:xfrm>
          <a:prstGeom prst="rect">
            <a:avLst/>
          </a:prstGeom>
          <a:noFill/>
        </p:spPr>
        <p:txBody>
          <a:bodyPr wrap="square">
            <a:spAutoFit/>
          </a:bodyPr>
          <a:lstStyle/>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Why plan Meltdowns?</a:t>
            </a:r>
          </a:p>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What are benefits to planning?</a:t>
            </a:r>
          </a:p>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How to make a Meltdown plan?</a:t>
            </a:r>
          </a:p>
          <a:p>
            <a:pPr marL="914400" lvl="1" indent="-457200">
              <a:spcAft>
                <a:spcPts val="600"/>
              </a:spcAft>
              <a:buFont typeface="Arial" panose="020B0604020202020204" pitchFamily="34" charset="0"/>
              <a:buChar char="•"/>
            </a:pPr>
            <a:r>
              <a:rPr lang="en-US" sz="2000" dirty="0">
                <a:solidFill>
                  <a:schemeClr val="bg1">
                    <a:lumMod val="75000"/>
                  </a:schemeClr>
                </a:solidFill>
                <a:latin typeface="Alatsi" panose="020B0604020202020204" charset="0"/>
              </a:rPr>
              <a:t>Identifying Triggers &amp; Needs</a:t>
            </a:r>
          </a:p>
          <a:p>
            <a:pPr marL="914400" lvl="1" indent="-457200">
              <a:spcAft>
                <a:spcPts val="600"/>
              </a:spcAft>
              <a:buFont typeface="Arial" panose="020B0604020202020204" pitchFamily="34" charset="0"/>
              <a:buChar char="•"/>
            </a:pPr>
            <a:r>
              <a:rPr lang="en-US" sz="2000" dirty="0">
                <a:solidFill>
                  <a:schemeClr val="bg1">
                    <a:lumMod val="75000"/>
                  </a:schemeClr>
                </a:solidFill>
                <a:latin typeface="Alatsi" panose="020B0604020202020204" charset="0"/>
              </a:rPr>
              <a:t>Rumbling Vs Baseline</a:t>
            </a:r>
          </a:p>
          <a:p>
            <a:pPr marL="914400" lvl="1" indent="-457200">
              <a:spcAft>
                <a:spcPts val="600"/>
              </a:spcAft>
              <a:buFont typeface="Arial" panose="020B0604020202020204" pitchFamily="34" charset="0"/>
              <a:buChar char="•"/>
            </a:pPr>
            <a:r>
              <a:rPr lang="en-US" sz="2000" dirty="0">
                <a:solidFill>
                  <a:schemeClr val="bg1">
                    <a:lumMod val="75000"/>
                  </a:schemeClr>
                </a:solidFill>
                <a:latin typeface="Alatsi" panose="020B0604020202020204" charset="0"/>
              </a:rPr>
              <a:t>Location Specific</a:t>
            </a:r>
          </a:p>
          <a:p>
            <a:pPr marL="914400" lvl="1" indent="-457200">
              <a:spcAft>
                <a:spcPts val="600"/>
              </a:spcAft>
              <a:buFont typeface="Arial" panose="020B0604020202020204" pitchFamily="34" charset="0"/>
              <a:buChar char="•"/>
            </a:pPr>
            <a:r>
              <a:rPr lang="en-US" sz="2000" dirty="0">
                <a:solidFill>
                  <a:schemeClr val="bg1">
                    <a:lumMod val="75000"/>
                  </a:schemeClr>
                </a:solidFill>
                <a:latin typeface="Alatsi" panose="020B0604020202020204" charset="0"/>
              </a:rPr>
              <a:t>Plan Your Communication Methods</a:t>
            </a:r>
          </a:p>
          <a:p>
            <a:pPr marL="457200" indent="-457200">
              <a:spcBef>
                <a:spcPts val="1800"/>
              </a:spcBef>
              <a:spcAft>
                <a:spcPts val="1800"/>
              </a:spcAft>
              <a:buFont typeface="Arial" panose="020B0604020202020204" pitchFamily="34" charset="0"/>
              <a:buChar char="•"/>
            </a:pPr>
            <a:r>
              <a:rPr lang="en-US" sz="2400" dirty="0">
                <a:solidFill>
                  <a:schemeClr val="bg1"/>
                </a:solidFill>
                <a:latin typeface="Alatsi" panose="020B0604020202020204" charset="0"/>
              </a:rPr>
              <a:t>Example Plan</a:t>
            </a:r>
          </a:p>
        </p:txBody>
      </p:sp>
      <p:sp>
        <p:nvSpPr>
          <p:cNvPr id="24" name="Rectangle: Rounded Corners 23">
            <a:extLst>
              <a:ext uri="{FF2B5EF4-FFF2-40B4-BE49-F238E27FC236}">
                <a16:creationId xmlns:a16="http://schemas.microsoft.com/office/drawing/2014/main" id="{B8C940C4-7FAE-59B6-8348-88CCB277D0FC}"/>
              </a:ext>
            </a:extLst>
          </p:cNvPr>
          <p:cNvSpPr/>
          <p:nvPr/>
        </p:nvSpPr>
        <p:spPr>
          <a:xfrm>
            <a:off x="12134743" y="3321441"/>
            <a:ext cx="5865560" cy="796823"/>
          </a:xfrm>
          <a:prstGeom prst="roundRect">
            <a:avLst/>
          </a:prstGeom>
          <a:solidFill>
            <a:srgbClr val="7154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14">
            <a:extLst>
              <a:ext uri="{FF2B5EF4-FFF2-40B4-BE49-F238E27FC236}">
                <a16:creationId xmlns:a16="http://schemas.microsoft.com/office/drawing/2014/main" id="{390AAFCD-5362-C8FD-EEBE-E391AE193334}"/>
              </a:ext>
            </a:extLst>
          </p:cNvPr>
          <p:cNvSpPr txBox="1"/>
          <p:nvPr/>
        </p:nvSpPr>
        <p:spPr>
          <a:xfrm>
            <a:off x="12354260" y="3368877"/>
            <a:ext cx="5624234"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Prevention and Recovery</a:t>
            </a:r>
          </a:p>
        </p:txBody>
      </p:sp>
      <p:sp>
        <p:nvSpPr>
          <p:cNvPr id="26" name="TextBox 25">
            <a:extLst>
              <a:ext uri="{FF2B5EF4-FFF2-40B4-BE49-F238E27FC236}">
                <a16:creationId xmlns:a16="http://schemas.microsoft.com/office/drawing/2014/main" id="{4D924421-F032-0022-F34F-2E16EAFD59D2}"/>
              </a:ext>
            </a:extLst>
          </p:cNvPr>
          <p:cNvSpPr txBox="1"/>
          <p:nvPr/>
        </p:nvSpPr>
        <p:spPr>
          <a:xfrm>
            <a:off x="12877800" y="4426336"/>
            <a:ext cx="5122503" cy="2262158"/>
          </a:xfrm>
          <a:prstGeom prst="rect">
            <a:avLst/>
          </a:prstGeom>
          <a:noFill/>
        </p:spPr>
        <p:txBody>
          <a:bodyPr wrap="square">
            <a:spAutoFit/>
          </a:bodyPr>
          <a:lstStyle/>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Avoid OR Replace</a:t>
            </a:r>
          </a:p>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Recovery Communication</a:t>
            </a:r>
          </a:p>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Following Through</a:t>
            </a:r>
          </a:p>
          <a:p>
            <a:pPr marL="457200" indent="-457200">
              <a:spcAft>
                <a:spcPts val="1800"/>
              </a:spcAft>
              <a:buFont typeface="Arial" panose="020B0604020202020204" pitchFamily="34" charset="0"/>
              <a:buChar char="•"/>
            </a:pPr>
            <a:r>
              <a:rPr lang="en-US" sz="2400" dirty="0">
                <a:solidFill>
                  <a:schemeClr val="bg1"/>
                </a:solidFill>
                <a:latin typeface="Alatsi" panose="020B0604020202020204" charset="0"/>
              </a:rPr>
              <a:t>Activities</a:t>
            </a:r>
          </a:p>
        </p:txBody>
      </p:sp>
      <p:sp>
        <p:nvSpPr>
          <p:cNvPr id="28" name="AutoShape 3">
            <a:extLst>
              <a:ext uri="{FF2B5EF4-FFF2-40B4-BE49-F238E27FC236}">
                <a16:creationId xmlns:a16="http://schemas.microsoft.com/office/drawing/2014/main" id="{17ED7275-76B6-824A-E6EB-8AED1F1D19F4}"/>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9" name="AutoShape 5">
            <a:extLst>
              <a:ext uri="{FF2B5EF4-FFF2-40B4-BE49-F238E27FC236}">
                <a16:creationId xmlns:a16="http://schemas.microsoft.com/office/drawing/2014/main" id="{AB69851A-23D4-86D8-F803-1D2F57B8FF73}"/>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12" name="Audio 11">
            <a:hlinkClick r:id="" action="ppaction://media"/>
            <a:extLst>
              <a:ext uri="{FF2B5EF4-FFF2-40B4-BE49-F238E27FC236}">
                <a16:creationId xmlns:a16="http://schemas.microsoft.com/office/drawing/2014/main" id="{B4E9CBC5-F5CB-4B86-6F49-7E044CEA2F78}"/>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10" name="Group 9">
            <a:extLst>
              <a:ext uri="{FF2B5EF4-FFF2-40B4-BE49-F238E27FC236}">
                <a16:creationId xmlns:a16="http://schemas.microsoft.com/office/drawing/2014/main" id="{4DFCB991-B721-3F46-BD75-C323BDF8CD02}"/>
              </a:ext>
            </a:extLst>
          </p:cNvPr>
          <p:cNvGrpSpPr/>
          <p:nvPr/>
        </p:nvGrpSpPr>
        <p:grpSpPr>
          <a:xfrm>
            <a:off x="7008684" y="9258300"/>
            <a:ext cx="4260748" cy="593146"/>
            <a:chOff x="7013764" y="9270533"/>
            <a:chExt cx="4260748" cy="593146"/>
          </a:xfrm>
        </p:grpSpPr>
        <p:sp>
          <p:nvSpPr>
            <p:cNvPr id="11" name="Rectangle 10">
              <a:extLst>
                <a:ext uri="{FF2B5EF4-FFF2-40B4-BE49-F238E27FC236}">
                  <a16:creationId xmlns:a16="http://schemas.microsoft.com/office/drawing/2014/main" id="{EC52DB45-34C8-D659-9447-26A0343FF99E}"/>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6A927660-8767-FA01-CB93-E4EF0FED41E0}"/>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6" name="Graphic 15" descr="Badge Copyright with solid fill">
              <a:extLst>
                <a:ext uri="{FF2B5EF4-FFF2-40B4-BE49-F238E27FC236}">
                  <a16:creationId xmlns:a16="http://schemas.microsoft.com/office/drawing/2014/main" id="{62DB569A-318A-B155-3CCE-9EC6037774E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5874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xEl>
                                              <p:pRg st="0" end="0"/>
                                            </p:txEl>
                                          </p:spTgt>
                                        </p:tgtEl>
                                        <p:attrNameLst>
                                          <p:attrName>style.visibility</p:attrName>
                                        </p:attrNameLst>
                                      </p:cBhvr>
                                      <p:to>
                                        <p:strVal val="visible"/>
                                      </p:to>
                                    </p:set>
                                    <p:animEffect transition="in" filter="fade">
                                      <p:cBhvr>
                                        <p:cTn id="16" dur="500"/>
                                        <p:tgtEl>
                                          <p:spTgt spid="2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1" end="1"/>
                                            </p:txEl>
                                          </p:spTgt>
                                        </p:tgtEl>
                                        <p:attrNameLst>
                                          <p:attrName>style.visibility</p:attrName>
                                        </p:attrNameLst>
                                      </p:cBhvr>
                                      <p:to>
                                        <p:strVal val="visible"/>
                                      </p:to>
                                    </p:set>
                                    <p:animEffect transition="in" filter="fade">
                                      <p:cBhvr>
                                        <p:cTn id="21" dur="500"/>
                                        <p:tgtEl>
                                          <p:spTgt spid="20">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xEl>
                                              <p:pRg st="2" end="2"/>
                                            </p:txEl>
                                          </p:spTgt>
                                        </p:tgtEl>
                                        <p:attrNameLst>
                                          <p:attrName>style.visibility</p:attrName>
                                        </p:attrNameLst>
                                      </p:cBhvr>
                                      <p:to>
                                        <p:strVal val="visible"/>
                                      </p:to>
                                    </p:set>
                                    <p:animEffect transition="in" filter="fade">
                                      <p:cBhvr>
                                        <p:cTn id="26" dur="500"/>
                                        <p:tgtEl>
                                          <p:spTgt spid="2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3">
                                            <p:txEl>
                                              <p:pRg st="0" end="0"/>
                                            </p:txEl>
                                          </p:spTgt>
                                        </p:tgtEl>
                                        <p:attrNameLst>
                                          <p:attrName>style.visibility</p:attrName>
                                        </p:attrNameLst>
                                      </p:cBhvr>
                                      <p:to>
                                        <p:strVal val="visible"/>
                                      </p:to>
                                    </p:set>
                                    <p:animEffect transition="in" filter="fade">
                                      <p:cBhvr>
                                        <p:cTn id="36" dur="500"/>
                                        <p:tgtEl>
                                          <p:spTgt spid="2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3">
                                            <p:txEl>
                                              <p:pRg st="1" end="1"/>
                                            </p:txEl>
                                          </p:spTgt>
                                        </p:tgtEl>
                                        <p:attrNameLst>
                                          <p:attrName>style.visibility</p:attrName>
                                        </p:attrNameLst>
                                      </p:cBhvr>
                                      <p:to>
                                        <p:strVal val="visible"/>
                                      </p:to>
                                    </p:set>
                                    <p:animEffect transition="in" filter="fade">
                                      <p:cBhvr>
                                        <p:cTn id="41" dur="500"/>
                                        <p:tgtEl>
                                          <p:spTgt spid="23">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xEl>
                                              <p:pRg st="2" end="2"/>
                                            </p:txEl>
                                          </p:spTgt>
                                        </p:tgtEl>
                                        <p:attrNameLst>
                                          <p:attrName>style.visibility</p:attrName>
                                        </p:attrNameLst>
                                      </p:cBhvr>
                                      <p:to>
                                        <p:strVal val="visible"/>
                                      </p:to>
                                    </p:set>
                                    <p:animEffect transition="in" filter="fade">
                                      <p:cBhvr>
                                        <p:cTn id="46" dur="500"/>
                                        <p:tgtEl>
                                          <p:spTgt spid="23">
                                            <p:txEl>
                                              <p:pRg st="2" end="2"/>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xEl>
                                              <p:pRg st="3" end="3"/>
                                            </p:txEl>
                                          </p:spTgt>
                                        </p:tgtEl>
                                        <p:attrNameLst>
                                          <p:attrName>style.visibility</p:attrName>
                                        </p:attrNameLst>
                                      </p:cBhvr>
                                      <p:to>
                                        <p:strVal val="visible"/>
                                      </p:to>
                                    </p:set>
                                    <p:animEffect transition="in" filter="fade">
                                      <p:cBhvr>
                                        <p:cTn id="49" dur="500"/>
                                        <p:tgtEl>
                                          <p:spTgt spid="23">
                                            <p:txEl>
                                              <p:pRg st="3" end="3"/>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xEl>
                                              <p:pRg st="4" end="4"/>
                                            </p:txEl>
                                          </p:spTgt>
                                        </p:tgtEl>
                                        <p:attrNameLst>
                                          <p:attrName>style.visibility</p:attrName>
                                        </p:attrNameLst>
                                      </p:cBhvr>
                                      <p:to>
                                        <p:strVal val="visible"/>
                                      </p:to>
                                    </p:set>
                                    <p:animEffect transition="in" filter="fade">
                                      <p:cBhvr>
                                        <p:cTn id="52" dur="500"/>
                                        <p:tgtEl>
                                          <p:spTgt spid="23">
                                            <p:txEl>
                                              <p:pRg st="4" end="4"/>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xEl>
                                              <p:pRg st="5" end="5"/>
                                            </p:txEl>
                                          </p:spTgt>
                                        </p:tgtEl>
                                        <p:attrNameLst>
                                          <p:attrName>style.visibility</p:attrName>
                                        </p:attrNameLst>
                                      </p:cBhvr>
                                      <p:to>
                                        <p:strVal val="visible"/>
                                      </p:to>
                                    </p:set>
                                    <p:animEffect transition="in" filter="fade">
                                      <p:cBhvr>
                                        <p:cTn id="55" dur="500"/>
                                        <p:tgtEl>
                                          <p:spTgt spid="23">
                                            <p:txEl>
                                              <p:pRg st="5" end="5"/>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xEl>
                                              <p:pRg st="6" end="6"/>
                                            </p:txEl>
                                          </p:spTgt>
                                        </p:tgtEl>
                                        <p:attrNameLst>
                                          <p:attrName>style.visibility</p:attrName>
                                        </p:attrNameLst>
                                      </p:cBhvr>
                                      <p:to>
                                        <p:strVal val="visible"/>
                                      </p:to>
                                    </p:set>
                                    <p:animEffect transition="in" filter="fade">
                                      <p:cBhvr>
                                        <p:cTn id="58" dur="500"/>
                                        <p:tgtEl>
                                          <p:spTgt spid="2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txEl>
                                              <p:pRg st="7" end="7"/>
                                            </p:txEl>
                                          </p:spTgt>
                                        </p:tgtEl>
                                        <p:attrNameLst>
                                          <p:attrName>style.visibility</p:attrName>
                                        </p:attrNameLst>
                                      </p:cBhvr>
                                      <p:to>
                                        <p:strVal val="visible"/>
                                      </p:to>
                                    </p:set>
                                    <p:animEffect transition="in" filter="fade">
                                      <p:cBhvr>
                                        <p:cTn id="63" dur="500"/>
                                        <p:tgtEl>
                                          <p:spTgt spid="2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6">
                                            <p:txEl>
                                              <p:pRg st="0" end="0"/>
                                            </p:txEl>
                                          </p:spTgt>
                                        </p:tgtEl>
                                        <p:attrNameLst>
                                          <p:attrName>style.visibility</p:attrName>
                                        </p:attrNameLst>
                                      </p:cBhvr>
                                      <p:to>
                                        <p:strVal val="visible"/>
                                      </p:to>
                                    </p:set>
                                    <p:animEffect transition="in" filter="fade">
                                      <p:cBhvr>
                                        <p:cTn id="73" dur="500"/>
                                        <p:tgtEl>
                                          <p:spTgt spid="26">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6">
                                            <p:txEl>
                                              <p:pRg st="1" end="1"/>
                                            </p:txEl>
                                          </p:spTgt>
                                        </p:tgtEl>
                                        <p:attrNameLst>
                                          <p:attrName>style.visibility</p:attrName>
                                        </p:attrNameLst>
                                      </p:cBhvr>
                                      <p:to>
                                        <p:strVal val="visible"/>
                                      </p:to>
                                    </p:set>
                                    <p:animEffect transition="in" filter="fade">
                                      <p:cBhvr>
                                        <p:cTn id="78" dur="500"/>
                                        <p:tgtEl>
                                          <p:spTgt spid="26">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6">
                                            <p:txEl>
                                              <p:pRg st="2" end="2"/>
                                            </p:txEl>
                                          </p:spTgt>
                                        </p:tgtEl>
                                        <p:attrNameLst>
                                          <p:attrName>style.visibility</p:attrName>
                                        </p:attrNameLst>
                                      </p:cBhvr>
                                      <p:to>
                                        <p:strVal val="visible"/>
                                      </p:to>
                                    </p:set>
                                    <p:animEffect transition="in" filter="fade">
                                      <p:cBhvr>
                                        <p:cTn id="83" dur="500"/>
                                        <p:tgtEl>
                                          <p:spTgt spid="26">
                                            <p:txEl>
                                              <p:pRg st="2" end="2"/>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6">
                                            <p:txEl>
                                              <p:pRg st="3" end="3"/>
                                            </p:txEl>
                                          </p:spTgt>
                                        </p:tgtEl>
                                        <p:attrNameLst>
                                          <p:attrName>style.visibility</p:attrName>
                                        </p:attrNameLst>
                                      </p:cBhvr>
                                      <p:to>
                                        <p:strVal val="visible"/>
                                      </p:to>
                                    </p:set>
                                    <p:animEffect transition="in" filter="fade">
                                      <p:cBhvr>
                                        <p:cTn id="88"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9" fill="hold" display="0">
                  <p:stCondLst>
                    <p:cond delay="indefinite"/>
                  </p:stCondLst>
                  <p:endCondLst>
                    <p:cond evt="onStopAudio" delay="0">
                      <p:tgtEl>
                        <p:sldTgt/>
                      </p:tgtEl>
                    </p:cond>
                  </p:endCondLst>
                </p:cTn>
                <p:tgtEl>
                  <p:spTgt spid="12"/>
                </p:tgtEl>
              </p:cMediaNode>
            </p:audio>
          </p:childTnLst>
        </p:cTn>
      </p:par>
    </p:tnLst>
    <p:bldLst>
      <p:bldP spid="21" grpId="0" animBg="1"/>
      <p:bldP spid="20" grpId="0" build="p"/>
      <p:bldP spid="22" grpId="0" animBg="1"/>
      <p:bldP spid="23" grpId="0" build="p"/>
      <p:bldP spid="24" grpId="0" animBg="1"/>
      <p:bldP spid="2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24E848-5F08-A7B6-F1C0-B91E704C23F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05AB986-9C91-3900-DA10-E2CD1D7A7FE8}"/>
              </a:ext>
            </a:extLst>
          </p:cNvPr>
          <p:cNvSpPr txBox="1"/>
          <p:nvPr/>
        </p:nvSpPr>
        <p:spPr>
          <a:xfrm>
            <a:off x="3581400" y="3166842"/>
            <a:ext cx="13180039" cy="1531638"/>
          </a:xfrm>
          <a:prstGeom prst="rect">
            <a:avLst/>
          </a:prstGeom>
        </p:spPr>
        <p:txBody>
          <a:bodyPr lIns="0" tIns="0" rIns="0" bIns="0" rtlCol="0" anchor="t">
            <a:spAutoFit/>
          </a:bodyPr>
          <a:lstStyle/>
          <a:p>
            <a:pPr algn="ctr">
              <a:lnSpc>
                <a:spcPts val="11899"/>
              </a:lnSpc>
            </a:pPr>
            <a:r>
              <a:rPr lang="en-US" sz="11500" dirty="0">
                <a:solidFill>
                  <a:srgbClr val="FFFFFF"/>
                </a:solidFill>
                <a:latin typeface="Alatsi"/>
                <a:ea typeface="Alatsi"/>
                <a:cs typeface="Alatsi"/>
                <a:sym typeface="Alatsi"/>
              </a:rPr>
              <a:t>Let’s Explore</a:t>
            </a:r>
          </a:p>
        </p:txBody>
      </p:sp>
      <p:sp>
        <p:nvSpPr>
          <p:cNvPr id="8" name="Freeform 8">
            <a:extLst>
              <a:ext uri="{FF2B5EF4-FFF2-40B4-BE49-F238E27FC236}">
                <a16:creationId xmlns:a16="http://schemas.microsoft.com/office/drawing/2014/main" id="{28676D4C-70CD-5F2C-9C6A-06EE4499195A}"/>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DCBA64DE-D729-8B3B-D31B-B91E8805B491}"/>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Oval 17">
            <a:extLst>
              <a:ext uri="{FF2B5EF4-FFF2-40B4-BE49-F238E27FC236}">
                <a16:creationId xmlns:a16="http://schemas.microsoft.com/office/drawing/2014/main" id="{BC730097-033E-F0D7-A357-E5CC02A08416}"/>
              </a:ext>
            </a:extLst>
          </p:cNvPr>
          <p:cNvSpPr/>
          <p:nvPr/>
        </p:nvSpPr>
        <p:spPr>
          <a:xfrm>
            <a:off x="13251873" y="5914355"/>
            <a:ext cx="2464001" cy="2456730"/>
          </a:xfrm>
          <a:prstGeom prst="ellipse">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5BC2E02-460E-3045-9EF7-E62B736FDA36}"/>
              </a:ext>
            </a:extLst>
          </p:cNvPr>
          <p:cNvSpPr txBox="1"/>
          <p:nvPr/>
        </p:nvSpPr>
        <p:spPr>
          <a:xfrm>
            <a:off x="7315200" y="4803434"/>
            <a:ext cx="5324701" cy="1323439"/>
          </a:xfrm>
          <a:prstGeom prst="rect">
            <a:avLst/>
          </a:prstGeom>
          <a:noFill/>
        </p:spPr>
        <p:txBody>
          <a:bodyPr wrap="square" rtlCol="0">
            <a:spAutoFit/>
          </a:bodyPr>
          <a:lstStyle/>
          <a:p>
            <a:r>
              <a:rPr lang="en-US" sz="8000" dirty="0">
                <a:solidFill>
                  <a:schemeClr val="bg1"/>
                </a:solidFill>
              </a:rPr>
              <a:t>Meltdowns</a:t>
            </a:r>
          </a:p>
        </p:txBody>
      </p:sp>
      <p:pic>
        <p:nvPicPr>
          <p:cNvPr id="17" name="Graphic 16" descr="Magnifying glass with solid fill">
            <a:extLst>
              <a:ext uri="{FF2B5EF4-FFF2-40B4-BE49-F238E27FC236}">
                <a16:creationId xmlns:a16="http://schemas.microsoft.com/office/drawing/2014/main" id="{FD2D4C84-6F95-E748-A244-6E2514BA9B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725400" y="5246614"/>
            <a:ext cx="4572000" cy="4572000"/>
          </a:xfrm>
          <a:prstGeom prst="rect">
            <a:avLst/>
          </a:prstGeom>
        </p:spPr>
      </p:pic>
      <p:grpSp>
        <p:nvGrpSpPr>
          <p:cNvPr id="35" name="Group 2">
            <a:extLst>
              <a:ext uri="{FF2B5EF4-FFF2-40B4-BE49-F238E27FC236}">
                <a16:creationId xmlns:a16="http://schemas.microsoft.com/office/drawing/2014/main" id="{6002C0A3-EFCC-BB6B-C98E-9F37741F07FA}"/>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4F89049A-DC95-4903-6071-363AA2EE3308}"/>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D4AE92FF-C92D-06A1-56EB-DB98A3FB469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38E66FD0-D42A-686F-4239-8DF4E0D1CCF4}"/>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D42D8745-4A33-685F-5D99-D2101FDE2EAF}"/>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2593FC54-6482-3CFD-C85A-CBFE418F129E}"/>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78F3B42D-EA57-C106-CB72-966600CB9D8B}"/>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F1E5F3FC-BB99-EC1E-B5B1-4F87D32E0953}"/>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21636EBA-9B30-9A70-81B2-94A5935ABEB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14" name="Audio 13">
            <a:hlinkClick r:id="" action="ppaction://media"/>
            <a:extLst>
              <a:ext uri="{FF2B5EF4-FFF2-40B4-BE49-F238E27FC236}">
                <a16:creationId xmlns:a16="http://schemas.microsoft.com/office/drawing/2014/main" id="{1CCC2DBC-AB7C-7F47-3F7E-E18AEE8CBD37}"/>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3BEFC3BC-31D2-4754-A930-3EC418610EA6}"/>
              </a:ext>
            </a:extLst>
          </p:cNvPr>
          <p:cNvGrpSpPr/>
          <p:nvPr/>
        </p:nvGrpSpPr>
        <p:grpSpPr>
          <a:xfrm rot="5400000">
            <a:off x="15781583" y="4710449"/>
            <a:ext cx="4260748" cy="593146"/>
            <a:chOff x="7013764" y="9270533"/>
            <a:chExt cx="4260748" cy="593146"/>
          </a:xfrm>
        </p:grpSpPr>
        <p:sp>
          <p:nvSpPr>
            <p:cNvPr id="4" name="Rectangle 3">
              <a:extLst>
                <a:ext uri="{FF2B5EF4-FFF2-40B4-BE49-F238E27FC236}">
                  <a16:creationId xmlns:a16="http://schemas.microsoft.com/office/drawing/2014/main" id="{D3741414-FF44-D57A-03A0-80E0EA0751F8}"/>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7222D0AB-C1C8-1C58-65F9-5FA604FD1752}"/>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6" name="Graphic 5" descr="Badge Copyright with solid fill">
              <a:extLst>
                <a:ext uri="{FF2B5EF4-FFF2-40B4-BE49-F238E27FC236}">
                  <a16:creationId xmlns:a16="http://schemas.microsoft.com/office/drawing/2014/main" id="{EBE2EAE6-B3CB-7CE3-0B3A-1978FB889D4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4196255104"/>
      </p:ext>
    </p:extLst>
  </p:cSld>
  <p:clrMapOvr>
    <a:masterClrMapping/>
  </p:clrMapOvr>
  <p:transition spd="slow" advTm="523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4"/>
                </p:tgtEl>
              </p:cMediaNode>
            </p:audio>
          </p:childTnLst>
        </p:cTn>
      </p:par>
    </p:tnLst>
    <p:bldLst>
      <p:bldP spid="2" grpId="0"/>
      <p:bldP spid="18"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3918390" y="866775"/>
            <a:ext cx="10451219"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What are Meltdowns?</a:t>
            </a:r>
          </a:p>
        </p:txBody>
      </p:sp>
      <p:grpSp>
        <p:nvGrpSpPr>
          <p:cNvPr id="3" name="Group 3"/>
          <p:cNvGrpSpPr/>
          <p:nvPr/>
        </p:nvGrpSpPr>
        <p:grpSpPr>
          <a:xfrm>
            <a:off x="9675456" y="2748962"/>
            <a:ext cx="7746311" cy="4591871"/>
            <a:chOff x="0" y="-655989"/>
            <a:chExt cx="10328414" cy="3943781"/>
          </a:xfrm>
        </p:grpSpPr>
        <p:grpSp>
          <p:nvGrpSpPr>
            <p:cNvPr id="4" name="Group 4"/>
            <p:cNvGrpSpPr/>
            <p:nvPr/>
          </p:nvGrpSpPr>
          <p:grpSpPr>
            <a:xfrm>
              <a:off x="0" y="-655989"/>
              <a:ext cx="10328414" cy="3943781"/>
              <a:chOff x="0" y="-129578"/>
              <a:chExt cx="2040180" cy="779018"/>
            </a:xfrm>
          </p:grpSpPr>
          <p:sp>
            <p:nvSpPr>
              <p:cNvPr id="5" name="Freeform 5"/>
              <p:cNvSpPr/>
              <p:nvPr/>
            </p:nvSpPr>
            <p:spPr>
              <a:xfrm>
                <a:off x="269742" y="-129578"/>
                <a:ext cx="1770438" cy="743409"/>
              </a:xfrm>
              <a:custGeom>
                <a:avLst/>
                <a:gdLst/>
                <a:ahLst/>
                <a:cxnLst/>
                <a:rect l="l" t="t" r="r" b="b"/>
                <a:pathLst>
                  <a:path w="1751844" h="649440">
                    <a:moveTo>
                      <a:pt x="59360" y="0"/>
                    </a:moveTo>
                    <a:lnTo>
                      <a:pt x="1692484" y="0"/>
                    </a:lnTo>
                    <a:cubicBezTo>
                      <a:pt x="1725268" y="0"/>
                      <a:pt x="1751844" y="26577"/>
                      <a:pt x="1751844" y="59360"/>
                    </a:cubicBezTo>
                    <a:lnTo>
                      <a:pt x="1751844" y="590080"/>
                    </a:lnTo>
                    <a:cubicBezTo>
                      <a:pt x="1751844" y="622864"/>
                      <a:pt x="1725268" y="649440"/>
                      <a:pt x="1692484" y="649440"/>
                    </a:cubicBezTo>
                    <a:lnTo>
                      <a:pt x="59360" y="649440"/>
                    </a:lnTo>
                    <a:cubicBezTo>
                      <a:pt x="26577" y="649440"/>
                      <a:pt x="0" y="622864"/>
                      <a:pt x="0" y="590080"/>
                    </a:cubicBezTo>
                    <a:lnTo>
                      <a:pt x="0" y="59360"/>
                    </a:lnTo>
                    <a:cubicBezTo>
                      <a:pt x="0" y="26577"/>
                      <a:pt x="26577" y="0"/>
                      <a:pt x="59360" y="0"/>
                    </a:cubicBezTo>
                    <a:close/>
                  </a:path>
                </a:pathLst>
              </a:custGeom>
              <a:solidFill>
                <a:srgbClr val="4D8BCE"/>
              </a:solidFill>
            </p:spPr>
            <p:txBody>
              <a:bodyPr/>
              <a:lstStyle/>
              <a:p>
                <a:endParaRPr lang="en-US" dirty="0"/>
              </a:p>
            </p:txBody>
          </p:sp>
          <p:sp>
            <p:nvSpPr>
              <p:cNvPr id="6" name="TextBox 6"/>
              <p:cNvSpPr txBox="1"/>
              <p:nvPr/>
            </p:nvSpPr>
            <p:spPr>
              <a:xfrm>
                <a:off x="0" y="-38100"/>
                <a:ext cx="1751844" cy="68754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2029357" y="-402293"/>
              <a:ext cx="7735510" cy="3209056"/>
            </a:xfrm>
            <a:prstGeom prst="rect">
              <a:avLst/>
            </a:prstGeom>
          </p:spPr>
          <p:txBody>
            <a:bodyPr lIns="0" tIns="0" rIns="0" bIns="0" rtlCol="0" anchor="t">
              <a:spAutoFit/>
            </a:bodyPr>
            <a:lstStyle/>
            <a:p>
              <a:pPr algn="l">
                <a:lnSpc>
                  <a:spcPts val="4193"/>
                </a:lnSpc>
              </a:pPr>
              <a:r>
                <a:rPr lang="en-US" sz="2800" dirty="0">
                  <a:solidFill>
                    <a:srgbClr val="000000"/>
                  </a:solidFill>
                  <a:latin typeface="Alatsi"/>
                  <a:ea typeface="Alatsi"/>
                  <a:cs typeface="Alatsi"/>
                  <a:sym typeface="Alatsi"/>
                </a:rPr>
                <a:t>Some common behaviors are:</a:t>
              </a:r>
            </a:p>
            <a:p>
              <a:pPr marL="457200" indent="-457200" algn="l">
                <a:lnSpc>
                  <a:spcPts val="4193"/>
                </a:lnSpc>
                <a:buFontTx/>
                <a:buChar char="-"/>
              </a:pPr>
              <a:r>
                <a:rPr lang="en-US" sz="2800" dirty="0">
                  <a:solidFill>
                    <a:srgbClr val="000000"/>
                  </a:solidFill>
                  <a:latin typeface="Alatsi"/>
                  <a:ea typeface="Alatsi"/>
                  <a:cs typeface="Alatsi"/>
                  <a:sym typeface="Alatsi"/>
                </a:rPr>
                <a:t>Crying</a:t>
              </a:r>
            </a:p>
            <a:p>
              <a:pPr marL="457200" indent="-457200" algn="l">
                <a:lnSpc>
                  <a:spcPts val="4193"/>
                </a:lnSpc>
                <a:buFontTx/>
                <a:buChar char="-"/>
              </a:pPr>
              <a:r>
                <a:rPr lang="en-US" sz="2800" dirty="0">
                  <a:solidFill>
                    <a:srgbClr val="000000"/>
                  </a:solidFill>
                  <a:latin typeface="Alatsi"/>
                  <a:ea typeface="Alatsi"/>
                  <a:cs typeface="Alatsi"/>
                  <a:sym typeface="Alatsi"/>
                </a:rPr>
                <a:t>Yelling</a:t>
              </a:r>
            </a:p>
            <a:p>
              <a:pPr marL="457200" indent="-457200" algn="l">
                <a:lnSpc>
                  <a:spcPts val="4193"/>
                </a:lnSpc>
                <a:buFontTx/>
                <a:buChar char="-"/>
              </a:pPr>
              <a:r>
                <a:rPr lang="en-US" sz="2800" dirty="0">
                  <a:solidFill>
                    <a:srgbClr val="000000"/>
                  </a:solidFill>
                  <a:latin typeface="Alatsi"/>
                  <a:ea typeface="Alatsi"/>
                  <a:cs typeface="Alatsi"/>
                  <a:sym typeface="Alatsi"/>
                </a:rPr>
                <a:t>Running away</a:t>
              </a:r>
            </a:p>
            <a:p>
              <a:pPr marL="457200" indent="-457200" algn="l">
                <a:lnSpc>
                  <a:spcPts val="4193"/>
                </a:lnSpc>
                <a:buFontTx/>
                <a:buChar char="-"/>
              </a:pPr>
              <a:r>
                <a:rPr lang="en-US" sz="2800" dirty="0">
                  <a:solidFill>
                    <a:srgbClr val="000000"/>
                  </a:solidFill>
                  <a:latin typeface="Alatsi"/>
                  <a:ea typeface="Alatsi"/>
                  <a:cs typeface="Alatsi"/>
                  <a:sym typeface="Alatsi"/>
                </a:rPr>
                <a:t>Unable to communicate</a:t>
              </a:r>
            </a:p>
            <a:p>
              <a:pPr marL="457200" indent="-457200" algn="l">
                <a:lnSpc>
                  <a:spcPts val="4193"/>
                </a:lnSpc>
                <a:buFontTx/>
                <a:buChar char="-"/>
              </a:pPr>
              <a:r>
                <a:rPr lang="en-US" sz="2800" dirty="0">
                  <a:solidFill>
                    <a:srgbClr val="000000"/>
                  </a:solidFill>
                  <a:latin typeface="Alatsi"/>
                  <a:ea typeface="Alatsi"/>
                  <a:cs typeface="Alatsi"/>
                  <a:sym typeface="Alatsi"/>
                </a:rPr>
                <a:t>Repetitive behaviors; </a:t>
              </a:r>
            </a:p>
            <a:p>
              <a:pPr marL="914400" lvl="1" indent="-457200">
                <a:lnSpc>
                  <a:spcPts val="4193"/>
                </a:lnSpc>
                <a:buFontTx/>
                <a:buChar char="-"/>
              </a:pPr>
              <a:r>
                <a:rPr lang="en-US" sz="2800" dirty="0">
                  <a:solidFill>
                    <a:srgbClr val="000000"/>
                  </a:solidFill>
                  <a:latin typeface="Alatsi"/>
                  <a:ea typeface="Alatsi"/>
                  <a:cs typeface="Alatsi"/>
                  <a:sym typeface="Alatsi"/>
                </a:rPr>
                <a:t> i.e. rocking, head banging</a:t>
              </a:r>
            </a:p>
          </p:txBody>
        </p:sp>
      </p:grpSp>
      <p:sp>
        <p:nvSpPr>
          <p:cNvPr id="9" name="TextBox 9"/>
          <p:cNvSpPr txBox="1"/>
          <p:nvPr/>
        </p:nvSpPr>
        <p:spPr>
          <a:xfrm>
            <a:off x="1961009" y="2721473"/>
            <a:ext cx="6716731" cy="5262338"/>
          </a:xfrm>
          <a:prstGeom prst="rect">
            <a:avLst/>
          </a:prstGeom>
        </p:spPr>
        <p:txBody>
          <a:bodyPr wrap="square" lIns="0" tIns="0" rIns="0" bIns="0" rtlCol="0" anchor="t">
            <a:spAutoFit/>
          </a:bodyPr>
          <a:lstStyle/>
          <a:p>
            <a:pPr marL="571500" indent="-571500">
              <a:lnSpc>
                <a:spcPts val="5192"/>
              </a:lnSpc>
              <a:buFont typeface="Arial" panose="020B0604020202020204" pitchFamily="34" charset="0"/>
              <a:buChar char="•"/>
            </a:pPr>
            <a:r>
              <a:rPr lang="en-US" sz="2800" dirty="0">
                <a:solidFill>
                  <a:srgbClr val="FFFFFF"/>
                </a:solidFill>
                <a:latin typeface="Alatsi"/>
                <a:ea typeface="Alatsi"/>
                <a:cs typeface="Alatsi"/>
                <a:sym typeface="Alatsi"/>
              </a:rPr>
              <a:t>Meltdowns are the result of being </a:t>
            </a:r>
            <a:r>
              <a:rPr lang="en-US" sz="2800" dirty="0">
                <a:solidFill>
                  <a:srgbClr val="4D8BCE"/>
                </a:solidFill>
                <a:latin typeface="Alatsi"/>
                <a:ea typeface="Alatsi"/>
                <a:cs typeface="Alatsi"/>
                <a:sym typeface="Alatsi"/>
              </a:rPr>
              <a:t>over stimulated.</a:t>
            </a:r>
          </a:p>
          <a:p>
            <a:pPr marL="571500" indent="-571500">
              <a:lnSpc>
                <a:spcPts val="5192"/>
              </a:lnSpc>
              <a:buFont typeface="Arial" panose="020B0604020202020204" pitchFamily="34" charset="0"/>
              <a:buChar char="•"/>
            </a:pPr>
            <a:endParaRPr lang="en-US" sz="2800" dirty="0">
              <a:solidFill>
                <a:srgbClr val="FFFFFF"/>
              </a:solidFill>
              <a:latin typeface="Alatsi"/>
              <a:ea typeface="Alatsi"/>
              <a:cs typeface="Alatsi"/>
              <a:sym typeface="Alatsi"/>
            </a:endParaRPr>
          </a:p>
          <a:p>
            <a:pPr marL="571500" indent="-571500">
              <a:lnSpc>
                <a:spcPts val="5192"/>
              </a:lnSpc>
              <a:buFont typeface="Arial" panose="020B0604020202020204" pitchFamily="34" charset="0"/>
              <a:buChar char="•"/>
            </a:pPr>
            <a:r>
              <a:rPr lang="en-US" sz="2800" dirty="0">
                <a:solidFill>
                  <a:srgbClr val="FFFFFF"/>
                </a:solidFill>
                <a:latin typeface="Alatsi"/>
                <a:ea typeface="Alatsi"/>
                <a:cs typeface="Alatsi"/>
                <a:sym typeface="Alatsi"/>
              </a:rPr>
              <a:t>The intensity of the meltdown depends on the </a:t>
            </a:r>
            <a:r>
              <a:rPr lang="en-US" sz="2800" dirty="0">
                <a:solidFill>
                  <a:srgbClr val="7154CB"/>
                </a:solidFill>
                <a:latin typeface="Alatsi"/>
                <a:ea typeface="Alatsi"/>
                <a:cs typeface="Alatsi"/>
                <a:sym typeface="Alatsi"/>
              </a:rPr>
              <a:t>person and their environment.</a:t>
            </a:r>
          </a:p>
          <a:p>
            <a:pPr marL="571500" indent="-571500">
              <a:lnSpc>
                <a:spcPts val="5192"/>
              </a:lnSpc>
              <a:buFont typeface="Arial" panose="020B0604020202020204" pitchFamily="34" charset="0"/>
              <a:buChar char="•"/>
            </a:pPr>
            <a:endParaRPr lang="en-US" sz="2800" dirty="0">
              <a:solidFill>
                <a:srgbClr val="FFFFFF"/>
              </a:solidFill>
              <a:latin typeface="Alatsi"/>
              <a:ea typeface="Alatsi"/>
              <a:cs typeface="Alatsi"/>
              <a:sym typeface="Alatsi"/>
            </a:endParaRPr>
          </a:p>
          <a:p>
            <a:pPr marL="571500" indent="-571500">
              <a:lnSpc>
                <a:spcPts val="5192"/>
              </a:lnSpc>
              <a:buFont typeface="Arial" panose="020B0604020202020204" pitchFamily="34" charset="0"/>
              <a:buChar char="•"/>
            </a:pPr>
            <a:r>
              <a:rPr lang="en-US" sz="2800" dirty="0">
                <a:solidFill>
                  <a:srgbClr val="FFFFFF"/>
                </a:solidFill>
                <a:latin typeface="Alatsi"/>
                <a:ea typeface="Alatsi"/>
                <a:cs typeface="Alatsi"/>
                <a:sym typeface="Alatsi"/>
              </a:rPr>
              <a:t>Meltdowns can look </a:t>
            </a:r>
            <a:r>
              <a:rPr lang="en-US" sz="2800" dirty="0">
                <a:solidFill>
                  <a:srgbClr val="4D8BCE"/>
                </a:solidFill>
                <a:latin typeface="Alatsi"/>
                <a:ea typeface="Alatsi"/>
                <a:cs typeface="Alatsi"/>
                <a:sym typeface="Alatsi"/>
              </a:rPr>
              <a:t>very different </a:t>
            </a:r>
            <a:r>
              <a:rPr lang="en-US" sz="2800" dirty="0">
                <a:solidFill>
                  <a:srgbClr val="FFFFFF"/>
                </a:solidFill>
                <a:latin typeface="Alatsi"/>
                <a:ea typeface="Alatsi"/>
                <a:cs typeface="Alatsi"/>
                <a:sym typeface="Alatsi"/>
              </a:rPr>
              <a:t>person to person.</a:t>
            </a:r>
          </a:p>
        </p:txBody>
      </p:sp>
      <p:sp>
        <p:nvSpPr>
          <p:cNvPr id="17" name="AutoShape 17"/>
          <p:cNvSpPr/>
          <p:nvPr/>
        </p:nvSpPr>
        <p:spPr>
          <a:xfrm flipH="1" flipV="1">
            <a:off x="1090490" y="-104525"/>
            <a:ext cx="762" cy="2700139"/>
          </a:xfrm>
          <a:prstGeom prst="line">
            <a:avLst/>
          </a:prstGeom>
          <a:ln w="114300" cap="flat">
            <a:solidFill>
              <a:srgbClr val="4D8BCE"/>
            </a:solidFill>
            <a:prstDash val="solid"/>
            <a:headEnd type="none" w="sm" len="sm"/>
            <a:tailEnd type="none" w="sm" len="sm"/>
          </a:ln>
        </p:spPr>
        <p:txBody>
          <a:bodyPr/>
          <a:lstStyle/>
          <a:p>
            <a:endParaRPr lang="en-US"/>
          </a:p>
        </p:txBody>
      </p:sp>
      <p:sp>
        <p:nvSpPr>
          <p:cNvPr id="18" name="AutoShape 18"/>
          <p:cNvSpPr/>
          <p:nvPr/>
        </p:nvSpPr>
        <p:spPr>
          <a:xfrm flipH="1" flipV="1">
            <a:off x="1085850" y="7289441"/>
            <a:ext cx="5403" cy="2997456"/>
          </a:xfrm>
          <a:prstGeom prst="line">
            <a:avLst/>
          </a:prstGeom>
          <a:ln w="114300" cap="flat">
            <a:solidFill>
              <a:srgbClr val="4D8BCE"/>
            </a:solidFill>
            <a:prstDash val="solid"/>
            <a:headEnd type="none" w="sm" len="sm"/>
            <a:tailEnd type="none" w="sm" len="sm"/>
          </a:ln>
        </p:spPr>
        <p:txBody>
          <a:bodyPr/>
          <a:lstStyle/>
          <a:p>
            <a:endParaRPr lang="en-US"/>
          </a:p>
        </p:txBody>
      </p:sp>
      <p:grpSp>
        <p:nvGrpSpPr>
          <p:cNvPr id="19" name="Group 19"/>
          <p:cNvGrpSpPr/>
          <p:nvPr/>
        </p:nvGrpSpPr>
        <p:grpSpPr>
          <a:xfrm>
            <a:off x="15859155" y="0"/>
            <a:ext cx="1562612" cy="1673225"/>
            <a:chOff x="0" y="0"/>
            <a:chExt cx="2083482" cy="2230967"/>
          </a:xfrm>
          <a:solidFill>
            <a:srgbClr val="4D8BCE"/>
          </a:solidFill>
        </p:grpSpPr>
        <p:grpSp>
          <p:nvGrpSpPr>
            <p:cNvPr id="20" name="Group 20"/>
            <p:cNvGrpSpPr/>
            <p:nvPr/>
          </p:nvGrpSpPr>
          <p:grpSpPr>
            <a:xfrm>
              <a:off x="75599" y="0"/>
              <a:ext cx="1932284" cy="2230967"/>
              <a:chOff x="0" y="0"/>
              <a:chExt cx="703982" cy="812800"/>
            </a:xfrm>
            <a:grpFill/>
          </p:grpSpPr>
          <p:sp>
            <p:nvSpPr>
              <p:cNvPr id="21" name="Freeform 21"/>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2" name="TextBox 22"/>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3" name="TextBox 23"/>
            <p:cNvSpPr txBox="1"/>
            <p:nvPr/>
          </p:nvSpPr>
          <p:spPr>
            <a:xfrm>
              <a:off x="0" y="438536"/>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5</a:t>
              </a:r>
            </a:p>
          </p:txBody>
        </p:sp>
      </p:grpSp>
      <p:sp>
        <p:nvSpPr>
          <p:cNvPr id="24" name="Freeform 24"/>
          <p:cNvSpPr/>
          <p:nvPr/>
        </p:nvSpPr>
        <p:spPr>
          <a:xfrm>
            <a:off x="7512165" y="-155385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Freeform 25"/>
          <p:cNvSpPr/>
          <p:nvPr/>
        </p:nvSpPr>
        <p:spPr>
          <a:xfrm>
            <a:off x="892058" y="9048108"/>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6" name="Group 3">
            <a:extLst>
              <a:ext uri="{FF2B5EF4-FFF2-40B4-BE49-F238E27FC236}">
                <a16:creationId xmlns:a16="http://schemas.microsoft.com/office/drawing/2014/main" id="{88289630-04DC-D69A-EA76-C27B4BAF5A9A}"/>
              </a:ext>
            </a:extLst>
          </p:cNvPr>
          <p:cNvGrpSpPr/>
          <p:nvPr/>
        </p:nvGrpSpPr>
        <p:grpSpPr>
          <a:xfrm>
            <a:off x="10704157" y="7544850"/>
            <a:ext cx="6691786" cy="1997610"/>
            <a:chOff x="0" y="-192881"/>
            <a:chExt cx="8922381" cy="3569895"/>
          </a:xfrm>
        </p:grpSpPr>
        <p:grpSp>
          <p:nvGrpSpPr>
            <p:cNvPr id="27" name="Group 4">
              <a:extLst>
                <a:ext uri="{FF2B5EF4-FFF2-40B4-BE49-F238E27FC236}">
                  <a16:creationId xmlns:a16="http://schemas.microsoft.com/office/drawing/2014/main" id="{AE0350D1-E925-584A-A0E4-136A275CB178}"/>
                </a:ext>
              </a:extLst>
            </p:cNvPr>
            <p:cNvGrpSpPr/>
            <p:nvPr/>
          </p:nvGrpSpPr>
          <p:grpSpPr>
            <a:xfrm>
              <a:off x="0" y="-192881"/>
              <a:ext cx="8922381" cy="3569895"/>
              <a:chOff x="0" y="-38100"/>
              <a:chExt cx="1762445" cy="705164"/>
            </a:xfrm>
          </p:grpSpPr>
          <p:sp>
            <p:nvSpPr>
              <p:cNvPr id="29" name="Freeform 5">
                <a:extLst>
                  <a:ext uri="{FF2B5EF4-FFF2-40B4-BE49-F238E27FC236}">
                    <a16:creationId xmlns:a16="http://schemas.microsoft.com/office/drawing/2014/main" id="{9CAD5DEC-9E8F-F1CE-544C-C75933EF0230}"/>
                  </a:ext>
                </a:extLst>
              </p:cNvPr>
              <p:cNvSpPr/>
              <p:nvPr/>
            </p:nvSpPr>
            <p:spPr>
              <a:xfrm>
                <a:off x="10601" y="17624"/>
                <a:ext cx="1751844" cy="649440"/>
              </a:xfrm>
              <a:custGeom>
                <a:avLst/>
                <a:gdLst/>
                <a:ahLst/>
                <a:cxnLst/>
                <a:rect l="l" t="t" r="r" b="b"/>
                <a:pathLst>
                  <a:path w="1751844" h="649440">
                    <a:moveTo>
                      <a:pt x="59360" y="0"/>
                    </a:moveTo>
                    <a:lnTo>
                      <a:pt x="1692484" y="0"/>
                    </a:lnTo>
                    <a:cubicBezTo>
                      <a:pt x="1725268" y="0"/>
                      <a:pt x="1751844" y="26577"/>
                      <a:pt x="1751844" y="59360"/>
                    </a:cubicBezTo>
                    <a:lnTo>
                      <a:pt x="1751844" y="590080"/>
                    </a:lnTo>
                    <a:cubicBezTo>
                      <a:pt x="1751844" y="622864"/>
                      <a:pt x="1725268" y="649440"/>
                      <a:pt x="1692484" y="649440"/>
                    </a:cubicBezTo>
                    <a:lnTo>
                      <a:pt x="59360" y="649440"/>
                    </a:lnTo>
                    <a:cubicBezTo>
                      <a:pt x="26577" y="649440"/>
                      <a:pt x="0" y="622864"/>
                      <a:pt x="0" y="590080"/>
                    </a:cubicBezTo>
                    <a:lnTo>
                      <a:pt x="0" y="59360"/>
                    </a:lnTo>
                    <a:cubicBezTo>
                      <a:pt x="0" y="26577"/>
                      <a:pt x="26577" y="0"/>
                      <a:pt x="59360" y="0"/>
                    </a:cubicBezTo>
                    <a:close/>
                  </a:path>
                </a:pathLst>
              </a:custGeom>
              <a:solidFill>
                <a:srgbClr val="4D8BCE"/>
              </a:solidFill>
            </p:spPr>
            <p:txBody>
              <a:bodyPr/>
              <a:lstStyle/>
              <a:p>
                <a:endParaRPr lang="en-US" dirty="0"/>
              </a:p>
            </p:txBody>
          </p:sp>
          <p:sp>
            <p:nvSpPr>
              <p:cNvPr id="30" name="TextBox 6">
                <a:extLst>
                  <a:ext uri="{FF2B5EF4-FFF2-40B4-BE49-F238E27FC236}">
                    <a16:creationId xmlns:a16="http://schemas.microsoft.com/office/drawing/2014/main" id="{E169443A-6C0C-FAEB-9D87-384DD5CBBBC3}"/>
                  </a:ext>
                </a:extLst>
              </p:cNvPr>
              <p:cNvSpPr txBox="1"/>
              <p:nvPr/>
            </p:nvSpPr>
            <p:spPr>
              <a:xfrm>
                <a:off x="0" y="-38100"/>
                <a:ext cx="1751844" cy="687540"/>
              </a:xfrm>
              <a:prstGeom prst="rect">
                <a:avLst/>
              </a:prstGeom>
            </p:spPr>
            <p:txBody>
              <a:bodyPr lIns="50800" tIns="50800" rIns="50800" bIns="50800" rtlCol="0" anchor="ctr"/>
              <a:lstStyle/>
              <a:p>
                <a:pPr algn="ctr">
                  <a:lnSpc>
                    <a:spcPts val="2659"/>
                  </a:lnSpc>
                </a:pPr>
                <a:endParaRPr/>
              </a:p>
            </p:txBody>
          </p:sp>
        </p:grpSp>
        <p:sp>
          <p:nvSpPr>
            <p:cNvPr id="28" name="TextBox 7">
              <a:extLst>
                <a:ext uri="{FF2B5EF4-FFF2-40B4-BE49-F238E27FC236}">
                  <a16:creationId xmlns:a16="http://schemas.microsoft.com/office/drawing/2014/main" id="{3B85306E-51A9-AA41-4256-C38DF788DE9C}"/>
                </a:ext>
              </a:extLst>
            </p:cNvPr>
            <p:cNvSpPr txBox="1"/>
            <p:nvPr/>
          </p:nvSpPr>
          <p:spPr>
            <a:xfrm>
              <a:off x="928480" y="642505"/>
              <a:ext cx="7735510" cy="1864576"/>
            </a:xfrm>
            <a:prstGeom prst="rect">
              <a:avLst/>
            </a:prstGeom>
          </p:spPr>
          <p:txBody>
            <a:bodyPr lIns="0" tIns="0" rIns="0" bIns="0" rtlCol="0" anchor="t">
              <a:spAutoFit/>
            </a:bodyPr>
            <a:lstStyle/>
            <a:p>
              <a:pPr algn="l">
                <a:lnSpc>
                  <a:spcPts val="4193"/>
                </a:lnSpc>
              </a:pPr>
              <a:r>
                <a:rPr lang="en-US" sz="2800" dirty="0">
                  <a:solidFill>
                    <a:srgbClr val="000000"/>
                  </a:solidFill>
                  <a:latin typeface="Alatsi"/>
                  <a:ea typeface="Alatsi"/>
                  <a:cs typeface="Alatsi"/>
                  <a:sym typeface="Alatsi"/>
                </a:rPr>
                <a:t>Disclaimer:  Not every ASD/ADHD person may experience meltdowns</a:t>
              </a:r>
            </a:p>
          </p:txBody>
        </p:sp>
      </p:grpSp>
      <p:pic>
        <p:nvPicPr>
          <p:cNvPr id="47" name="Audio 46">
            <a:hlinkClick r:id="" action="ppaction://media"/>
            <a:extLst>
              <a:ext uri="{FF2B5EF4-FFF2-40B4-BE49-F238E27FC236}">
                <a16:creationId xmlns:a16="http://schemas.microsoft.com/office/drawing/2014/main" id="{DE70F7A8-AD28-5900-0EA7-56BD562F0C56}"/>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8" name="Group 7">
            <a:extLst>
              <a:ext uri="{FF2B5EF4-FFF2-40B4-BE49-F238E27FC236}">
                <a16:creationId xmlns:a16="http://schemas.microsoft.com/office/drawing/2014/main" id="{C926C1C3-E6C4-8618-11C3-CD9C289125CD}"/>
              </a:ext>
            </a:extLst>
          </p:cNvPr>
          <p:cNvGrpSpPr/>
          <p:nvPr/>
        </p:nvGrpSpPr>
        <p:grpSpPr>
          <a:xfrm rot="16200000">
            <a:off x="-1059841" y="4682896"/>
            <a:ext cx="4260748" cy="593146"/>
            <a:chOff x="7013764" y="9270533"/>
            <a:chExt cx="4260748" cy="593146"/>
          </a:xfrm>
        </p:grpSpPr>
        <p:sp>
          <p:nvSpPr>
            <p:cNvPr id="10" name="Rectangle 9">
              <a:extLst>
                <a:ext uri="{FF2B5EF4-FFF2-40B4-BE49-F238E27FC236}">
                  <a16:creationId xmlns:a16="http://schemas.microsoft.com/office/drawing/2014/main" id="{F909DA95-20F4-AD27-8FFC-FACAB0340C9E}"/>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7">
              <a:extLst>
                <a:ext uri="{FF2B5EF4-FFF2-40B4-BE49-F238E27FC236}">
                  <a16:creationId xmlns:a16="http://schemas.microsoft.com/office/drawing/2014/main" id="{218AF2F2-829E-F3F0-6FBF-9B05099765F6}"/>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CFE54AD3-5642-DB84-7AE6-F528F14FF2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5968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47"/>
                </p:tgtEl>
              </p:cMediaNode>
            </p:audio>
          </p:childTnLst>
        </p:cTn>
      </p:par>
    </p:tnLst>
    <p:bldLst>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extBox 3"/>
          <p:cNvSpPr txBox="1"/>
          <p:nvPr/>
        </p:nvSpPr>
        <p:spPr>
          <a:xfrm>
            <a:off x="2133600" y="656871"/>
            <a:ext cx="13335000"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Experiencing Meltdowns</a:t>
            </a:r>
          </a:p>
        </p:txBody>
      </p:sp>
      <p:grpSp>
        <p:nvGrpSpPr>
          <p:cNvPr id="4" name="Group 4"/>
          <p:cNvGrpSpPr/>
          <p:nvPr/>
        </p:nvGrpSpPr>
        <p:grpSpPr>
          <a:xfrm>
            <a:off x="15859155" y="0"/>
            <a:ext cx="1562612" cy="1673225"/>
            <a:chOff x="0" y="0"/>
            <a:chExt cx="2083482" cy="2230967"/>
          </a:xfrm>
        </p:grpSpPr>
        <p:grpSp>
          <p:nvGrpSpPr>
            <p:cNvPr id="5" name="Group 5"/>
            <p:cNvGrpSpPr/>
            <p:nvPr/>
          </p:nvGrpSpPr>
          <p:grpSpPr>
            <a:xfrm>
              <a:off x="75599" y="0"/>
              <a:ext cx="1932284" cy="2230967"/>
              <a:chOff x="0" y="0"/>
              <a:chExt cx="703982" cy="812800"/>
            </a:xfrm>
          </p:grpSpPr>
          <p:sp>
            <p:nvSpPr>
              <p:cNvPr id="6" name="Freeform 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7154CB"/>
              </a:solidFill>
            </p:spPr>
            <p:txBody>
              <a:bodyPr/>
              <a:lstStyle/>
              <a:p>
                <a:endParaRPr lang="en-US"/>
              </a:p>
            </p:txBody>
          </p:sp>
          <p:sp>
            <p:nvSpPr>
              <p:cNvPr id="7" name="TextBox 7"/>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6</a:t>
              </a:r>
            </a:p>
          </p:txBody>
        </p:sp>
      </p:grpSp>
      <p:sp>
        <p:nvSpPr>
          <p:cNvPr id="9" name="Freeform 9"/>
          <p:cNvSpPr/>
          <p:nvPr/>
        </p:nvSpPr>
        <p:spPr>
          <a:xfrm>
            <a:off x="-1323287" y="7809217"/>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9">
            <a:extLst>
              <a:ext uri="{FF2B5EF4-FFF2-40B4-BE49-F238E27FC236}">
                <a16:creationId xmlns:a16="http://schemas.microsoft.com/office/drawing/2014/main" id="{8143CE93-D25E-C6C5-4592-254C1B9060EA}"/>
              </a:ext>
            </a:extLst>
          </p:cNvPr>
          <p:cNvSpPr txBox="1"/>
          <p:nvPr/>
        </p:nvSpPr>
        <p:spPr>
          <a:xfrm>
            <a:off x="8793647" y="2688577"/>
            <a:ext cx="8096785" cy="5287986"/>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Meltdowns cannot be eliminated, </a:t>
            </a:r>
            <a:r>
              <a:rPr lang="en-US" sz="2800" dirty="0">
                <a:solidFill>
                  <a:srgbClr val="4D8BCE"/>
                </a:solidFill>
                <a:latin typeface="Alatsi"/>
                <a:ea typeface="Alatsi"/>
                <a:cs typeface="Alatsi"/>
                <a:sym typeface="Alatsi"/>
              </a:rPr>
              <a:t>only reduced and managed</a:t>
            </a:r>
            <a:r>
              <a:rPr lang="en-US" sz="2800" dirty="0">
                <a:solidFill>
                  <a:srgbClr val="FFFFFF"/>
                </a:solidFill>
                <a:latin typeface="Alatsi"/>
                <a:ea typeface="Alatsi"/>
                <a:cs typeface="Alatsi"/>
                <a:sym typeface="Alatsi"/>
              </a:rPr>
              <a:t>.</a:t>
            </a:r>
            <a:endParaRPr lang="en-US" sz="2800" dirty="0">
              <a:solidFill>
                <a:srgbClr val="FFFFFF"/>
              </a:solidFill>
              <a:latin typeface="Alatsi"/>
              <a:ea typeface="Alatsi"/>
              <a:cs typeface="Alatsi"/>
            </a:endParaRP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Managing and reducing meltdowns is a skillset </a:t>
            </a:r>
            <a:r>
              <a:rPr lang="en-US" sz="2800" dirty="0">
                <a:solidFill>
                  <a:srgbClr val="7154CB"/>
                </a:solidFill>
                <a:latin typeface="Alatsi"/>
                <a:ea typeface="Alatsi"/>
                <a:cs typeface="Alatsi"/>
                <a:sym typeface="Alatsi"/>
              </a:rPr>
              <a:t>built over time</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It is </a:t>
            </a:r>
            <a:r>
              <a:rPr lang="en-US" sz="2800" dirty="0">
                <a:solidFill>
                  <a:srgbClr val="4D8BCE"/>
                </a:solidFill>
                <a:latin typeface="Alatsi"/>
                <a:ea typeface="Alatsi"/>
                <a:cs typeface="Alatsi"/>
                <a:sym typeface="Alatsi"/>
              </a:rPr>
              <a:t>NOT</a:t>
            </a:r>
            <a:r>
              <a:rPr lang="en-US" sz="2800" dirty="0">
                <a:solidFill>
                  <a:srgbClr val="FFFFFF"/>
                </a:solidFill>
                <a:latin typeface="Alatsi"/>
                <a:ea typeface="Alatsi"/>
                <a:cs typeface="Alatsi"/>
                <a:sym typeface="Alatsi"/>
              </a:rPr>
              <a:t> our fault having meltdowns</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While we cannot control how our bodies take in information, we </a:t>
            </a:r>
            <a:r>
              <a:rPr lang="en-US" sz="2800" dirty="0">
                <a:solidFill>
                  <a:srgbClr val="7154CB"/>
                </a:solidFill>
                <a:latin typeface="Alatsi"/>
                <a:ea typeface="Alatsi"/>
                <a:cs typeface="Alatsi"/>
                <a:sym typeface="Alatsi"/>
              </a:rPr>
              <a:t>CAN</a:t>
            </a:r>
            <a:r>
              <a:rPr lang="en-US" sz="2800" dirty="0">
                <a:solidFill>
                  <a:srgbClr val="FFFFFF"/>
                </a:solidFill>
                <a:latin typeface="Alatsi"/>
                <a:ea typeface="Alatsi"/>
                <a:cs typeface="Alatsi"/>
                <a:sym typeface="Alatsi"/>
              </a:rPr>
              <a:t> control our environments.</a:t>
            </a:r>
            <a:endParaRPr lang="en-US" sz="2800" dirty="0">
              <a:solidFill>
                <a:srgbClr val="FFFFFF"/>
              </a:solidFill>
              <a:latin typeface="Alatsi"/>
              <a:ea typeface="Alatsi"/>
              <a:cs typeface="Alatsi"/>
            </a:endParaRPr>
          </a:p>
        </p:txBody>
      </p:sp>
      <p:pic>
        <p:nvPicPr>
          <p:cNvPr id="15" name="Picture 14" descr="A cartoon of people in ice cubes&#10;&#10;Description automatically generated">
            <a:extLst>
              <a:ext uri="{FF2B5EF4-FFF2-40B4-BE49-F238E27FC236}">
                <a16:creationId xmlns:a16="http://schemas.microsoft.com/office/drawing/2014/main" id="{ADDAA25E-7131-2595-8D56-16EB815236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7200" y="3179076"/>
            <a:ext cx="7496053" cy="4997369"/>
          </a:xfrm>
          <a:prstGeom prst="rect">
            <a:avLst/>
          </a:prstGeom>
        </p:spPr>
      </p:pic>
      <p:sp>
        <p:nvSpPr>
          <p:cNvPr id="17" name="AutoShape 3">
            <a:extLst>
              <a:ext uri="{FF2B5EF4-FFF2-40B4-BE49-F238E27FC236}">
                <a16:creationId xmlns:a16="http://schemas.microsoft.com/office/drawing/2014/main" id="{E8639F05-369F-6B29-77EA-E00E228E46A1}"/>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61A26433-C22F-6286-A73F-3271C77FB75D}"/>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24" name="Audio 23">
            <a:hlinkClick r:id="" action="ppaction://media"/>
            <a:extLst>
              <a:ext uri="{FF2B5EF4-FFF2-40B4-BE49-F238E27FC236}">
                <a16:creationId xmlns:a16="http://schemas.microsoft.com/office/drawing/2014/main" id="{5A962839-CB68-B385-9E63-E748014B38A5}"/>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6F6EE01A-9B83-8118-699B-F459723A9EFA}"/>
              </a:ext>
            </a:extLst>
          </p:cNvPr>
          <p:cNvGrpSpPr/>
          <p:nvPr/>
        </p:nvGrpSpPr>
        <p:grpSpPr>
          <a:xfrm>
            <a:off x="7008684" y="9258300"/>
            <a:ext cx="4260748" cy="593146"/>
            <a:chOff x="7013764" y="9270533"/>
            <a:chExt cx="4260748" cy="593146"/>
          </a:xfrm>
        </p:grpSpPr>
        <p:sp>
          <p:nvSpPr>
            <p:cNvPr id="10" name="Rectangle 9">
              <a:extLst>
                <a:ext uri="{FF2B5EF4-FFF2-40B4-BE49-F238E27FC236}">
                  <a16:creationId xmlns:a16="http://schemas.microsoft.com/office/drawing/2014/main" id="{AFAEE023-B61A-6D77-821C-54849848BAD6}"/>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7">
              <a:extLst>
                <a:ext uri="{FF2B5EF4-FFF2-40B4-BE49-F238E27FC236}">
                  <a16:creationId xmlns:a16="http://schemas.microsoft.com/office/drawing/2014/main" id="{33565062-CDF1-5EAA-5D47-A97F6A1F60A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43A12AFD-8C0D-27C5-553A-E66CC5BA6E3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5597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fade">
                                      <p:cBhvr>
                                        <p:cTn id="26"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4"/>
                </p:tgtEl>
              </p:cMediaNode>
            </p:audio>
          </p:childTnLst>
        </p:cTn>
      </p:par>
    </p:tnLst>
    <p:bldLst>
      <p:bldP spid="1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91B8FAA-350A-2CC8-D881-49F5C95945A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D13102F-8687-C928-064F-FAF272DF816D}"/>
              </a:ext>
            </a:extLst>
          </p:cNvPr>
          <p:cNvSpPr txBox="1"/>
          <p:nvPr/>
        </p:nvSpPr>
        <p:spPr>
          <a:xfrm>
            <a:off x="2133600" y="656871"/>
            <a:ext cx="13335000"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Experiencing Meltdowns Cont.</a:t>
            </a:r>
          </a:p>
        </p:txBody>
      </p:sp>
      <p:grpSp>
        <p:nvGrpSpPr>
          <p:cNvPr id="4" name="Group 4">
            <a:extLst>
              <a:ext uri="{FF2B5EF4-FFF2-40B4-BE49-F238E27FC236}">
                <a16:creationId xmlns:a16="http://schemas.microsoft.com/office/drawing/2014/main" id="{9FBBE07E-AC31-29C9-3771-2BB04D4FBF1A}"/>
              </a:ext>
            </a:extLst>
          </p:cNvPr>
          <p:cNvGrpSpPr/>
          <p:nvPr/>
        </p:nvGrpSpPr>
        <p:grpSpPr>
          <a:xfrm>
            <a:off x="15859155" y="0"/>
            <a:ext cx="1562612" cy="1673225"/>
            <a:chOff x="0" y="0"/>
            <a:chExt cx="2083482" cy="2230967"/>
          </a:xfrm>
        </p:grpSpPr>
        <p:grpSp>
          <p:nvGrpSpPr>
            <p:cNvPr id="5" name="Group 5">
              <a:extLst>
                <a:ext uri="{FF2B5EF4-FFF2-40B4-BE49-F238E27FC236}">
                  <a16:creationId xmlns:a16="http://schemas.microsoft.com/office/drawing/2014/main" id="{76CEAF92-8F9F-DAB2-D9DB-B83894610355}"/>
                </a:ext>
              </a:extLst>
            </p:cNvPr>
            <p:cNvGrpSpPr/>
            <p:nvPr/>
          </p:nvGrpSpPr>
          <p:grpSpPr>
            <a:xfrm>
              <a:off x="75599" y="0"/>
              <a:ext cx="1932284" cy="2230967"/>
              <a:chOff x="0" y="0"/>
              <a:chExt cx="703982" cy="812800"/>
            </a:xfrm>
          </p:grpSpPr>
          <p:sp>
            <p:nvSpPr>
              <p:cNvPr id="6" name="Freeform 6">
                <a:extLst>
                  <a:ext uri="{FF2B5EF4-FFF2-40B4-BE49-F238E27FC236}">
                    <a16:creationId xmlns:a16="http://schemas.microsoft.com/office/drawing/2014/main" id="{076DB2C5-7F90-B04B-4D6C-D28DD5C02D43}"/>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4D8BCE"/>
              </a:solidFill>
            </p:spPr>
            <p:txBody>
              <a:bodyPr/>
              <a:lstStyle/>
              <a:p>
                <a:endParaRPr lang="en-US"/>
              </a:p>
            </p:txBody>
          </p:sp>
          <p:sp>
            <p:nvSpPr>
              <p:cNvPr id="7" name="TextBox 7">
                <a:extLst>
                  <a:ext uri="{FF2B5EF4-FFF2-40B4-BE49-F238E27FC236}">
                    <a16:creationId xmlns:a16="http://schemas.microsoft.com/office/drawing/2014/main" id="{BB7044E9-FC8E-0B67-951F-4A344B36CB34}"/>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6ACCD559-F227-3F73-389A-E7BB4744635D}"/>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7</a:t>
              </a:r>
            </a:p>
          </p:txBody>
        </p:sp>
      </p:grpSp>
      <p:sp>
        <p:nvSpPr>
          <p:cNvPr id="9" name="Freeform 9">
            <a:extLst>
              <a:ext uri="{FF2B5EF4-FFF2-40B4-BE49-F238E27FC236}">
                <a16:creationId xmlns:a16="http://schemas.microsoft.com/office/drawing/2014/main" id="{951F940D-6753-6629-0609-8DD45F6E5B73}"/>
              </a:ext>
            </a:extLst>
          </p:cNvPr>
          <p:cNvSpPr/>
          <p:nvPr/>
        </p:nvSpPr>
        <p:spPr>
          <a:xfrm rot="16200000">
            <a:off x="-1362317" y="-1293930"/>
            <a:ext cx="5376289"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l="-36064"/>
            </a:stretch>
          </a:blipFill>
        </p:spPr>
        <p:txBody>
          <a:bodyPr/>
          <a:lstStyle/>
          <a:p>
            <a:endParaRPr lang="en-US"/>
          </a:p>
        </p:txBody>
      </p:sp>
      <p:sp>
        <p:nvSpPr>
          <p:cNvPr id="13" name="TextBox 9">
            <a:extLst>
              <a:ext uri="{FF2B5EF4-FFF2-40B4-BE49-F238E27FC236}">
                <a16:creationId xmlns:a16="http://schemas.microsoft.com/office/drawing/2014/main" id="{83E98A95-46ED-28A5-165A-D2D0A7990B50}"/>
              </a:ext>
            </a:extLst>
          </p:cNvPr>
          <p:cNvSpPr txBox="1"/>
          <p:nvPr/>
        </p:nvSpPr>
        <p:spPr>
          <a:xfrm>
            <a:off x="7981381" y="3190353"/>
            <a:ext cx="9372600" cy="5287986"/>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We absorb information constantly around us</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The average person will receive information from their senses and their body tells them what they need </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But autistic/ADHD people may </a:t>
            </a:r>
            <a:r>
              <a:rPr lang="en-US" sz="2800" dirty="0">
                <a:solidFill>
                  <a:srgbClr val="4D8BCE"/>
                </a:solidFill>
                <a:latin typeface="Alatsi"/>
                <a:ea typeface="Alatsi"/>
                <a:cs typeface="Alatsi"/>
                <a:sym typeface="Alatsi"/>
              </a:rPr>
              <a:t>struggle to process</a:t>
            </a:r>
            <a:r>
              <a:rPr lang="en-US" sz="2800" dirty="0">
                <a:solidFill>
                  <a:srgbClr val="62DA60"/>
                </a:solidFill>
                <a:latin typeface="Alatsi"/>
                <a:ea typeface="Alatsi"/>
                <a:cs typeface="Alatsi"/>
                <a:sym typeface="Alatsi"/>
              </a:rPr>
              <a:t> </a:t>
            </a:r>
            <a:r>
              <a:rPr lang="en-US" sz="2800" dirty="0">
                <a:solidFill>
                  <a:srgbClr val="FFFFFF"/>
                </a:solidFill>
                <a:latin typeface="Alatsi"/>
                <a:ea typeface="Alatsi"/>
                <a:cs typeface="Alatsi"/>
                <a:sym typeface="Alatsi"/>
              </a:rPr>
              <a:t>information and a </a:t>
            </a:r>
            <a:r>
              <a:rPr lang="en-US" sz="2800" dirty="0">
                <a:solidFill>
                  <a:srgbClr val="7154CB"/>
                </a:solidFill>
                <a:latin typeface="Alatsi"/>
                <a:ea typeface="Alatsi"/>
                <a:cs typeface="Alatsi"/>
                <a:sym typeface="Alatsi"/>
              </a:rPr>
              <a:t>meltdown is the outcome </a:t>
            </a:r>
            <a:r>
              <a:rPr lang="en-US" sz="2800" dirty="0">
                <a:solidFill>
                  <a:srgbClr val="FFFFFF"/>
                </a:solidFill>
                <a:latin typeface="Alatsi"/>
                <a:ea typeface="Alatsi"/>
                <a:cs typeface="Alatsi"/>
                <a:sym typeface="Alatsi"/>
              </a:rPr>
              <a:t>instead</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However, uncontrollable meltdowns will </a:t>
            </a:r>
            <a:r>
              <a:rPr lang="en-US" sz="2800" dirty="0">
                <a:solidFill>
                  <a:srgbClr val="62DA60"/>
                </a:solidFill>
                <a:latin typeface="Alatsi"/>
                <a:ea typeface="Alatsi"/>
                <a:cs typeface="Alatsi"/>
                <a:sym typeface="Alatsi"/>
              </a:rPr>
              <a:t>affect your relationships</a:t>
            </a:r>
            <a:r>
              <a:rPr lang="en-US" sz="2800" dirty="0">
                <a:solidFill>
                  <a:srgbClr val="FFFFFF"/>
                </a:solidFill>
                <a:latin typeface="Alatsi"/>
                <a:ea typeface="Alatsi"/>
                <a:cs typeface="Alatsi"/>
                <a:sym typeface="Alatsi"/>
              </a:rPr>
              <a:t> in all aspects of your life</a:t>
            </a:r>
            <a:endParaRPr lang="en-US" sz="2800" dirty="0">
              <a:solidFill>
                <a:srgbClr val="FFFFFF"/>
              </a:solidFill>
              <a:latin typeface="Alatsi"/>
              <a:ea typeface="Alatsi"/>
              <a:cs typeface="Alatsi"/>
            </a:endParaRPr>
          </a:p>
        </p:txBody>
      </p:sp>
      <p:sp>
        <p:nvSpPr>
          <p:cNvPr id="17" name="AutoShape 3">
            <a:extLst>
              <a:ext uri="{FF2B5EF4-FFF2-40B4-BE49-F238E27FC236}">
                <a16:creationId xmlns:a16="http://schemas.microsoft.com/office/drawing/2014/main" id="{6BC682A0-23DF-B6C9-0117-6AE00561BB42}"/>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4AF4816F-4353-8FF5-035B-C7E011823E84}"/>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pic>
        <p:nvPicPr>
          <p:cNvPr id="10" name="Picture 9" descr="A black and white drawing of a person&#10;&#10;Description automatically generated">
            <a:extLst>
              <a:ext uri="{FF2B5EF4-FFF2-40B4-BE49-F238E27FC236}">
                <a16:creationId xmlns:a16="http://schemas.microsoft.com/office/drawing/2014/main" id="{5F2518DE-526F-3122-C53C-4E29529D643B}"/>
              </a:ext>
            </a:extLst>
          </p:cNvPr>
          <p:cNvPicPr>
            <a:picLocks noChangeAspect="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ackgroundRemoval t="5080" b="95693" l="10000" r="90000">
                        <a14:foregroundMark x1="52188" y1="8945" x2="52188" y2="18112"/>
                        <a14:foregroundMark x1="53125" y1="7510" x2="63516" y2="95748"/>
                        <a14:foregroundMark x1="48906" y1="24406" x2="38516" y2="91883"/>
                        <a14:foregroundMark x1="61641" y1="22584" x2="74609" y2="57537"/>
                        <a14:foregroundMark x1="43594" y1="24406" x2="34219" y2="44064"/>
                        <a14:foregroundMark x1="34219" y1="44064" x2="24844" y2="52126"/>
                        <a14:foregroundMark x1="50938" y1="5080" x2="59766" y2="11596"/>
                        <a14:foregroundMark x1="59766" y1="11596" x2="56406" y2="16289"/>
                      </a14:backgroundRemoval>
                    </a14:imgEffect>
                  </a14:imgLayer>
                </a14:imgProps>
              </a:ext>
              <a:ext uri="{28A0092B-C50C-407E-A947-70E740481C1C}">
                <a14:useLocalDpi xmlns:a14="http://schemas.microsoft.com/office/drawing/2010/main" val="0"/>
              </a:ext>
            </a:extLst>
          </a:blip>
          <a:stretch>
            <a:fillRect/>
          </a:stretch>
        </p:blipFill>
        <p:spPr>
          <a:xfrm>
            <a:off x="3620667" y="4482547"/>
            <a:ext cx="3583873" cy="5070619"/>
          </a:xfrm>
          <a:prstGeom prst="rect">
            <a:avLst/>
          </a:prstGeom>
        </p:spPr>
      </p:pic>
      <p:pic>
        <p:nvPicPr>
          <p:cNvPr id="11" name="Picture 10" descr="A black and white drawing of a person&#10;&#10;Description automatically generated">
            <a:extLst>
              <a:ext uri="{FF2B5EF4-FFF2-40B4-BE49-F238E27FC236}">
                <a16:creationId xmlns:a16="http://schemas.microsoft.com/office/drawing/2014/main" id="{09262DD6-DC1B-1367-2326-5C46F9A65F21}"/>
              </a:ext>
            </a:extLst>
          </p:cNvPr>
          <p:cNvPicPr>
            <a:picLocks noChangeAspect="1"/>
          </p:cNvPicPr>
          <p:nvPr/>
        </p:nvPicPr>
        <p:blipFill>
          <a:blip r:embed="rId10" cstate="print">
            <a:duotone>
              <a:schemeClr val="accent2">
                <a:shade val="45000"/>
                <a:satMod val="135000"/>
              </a:schemeClr>
              <a:prstClr val="white"/>
            </a:duotone>
            <a:extLst>
              <a:ext uri="{BEBA8EAE-BF5A-486C-A8C5-ECC9F3942E4B}">
                <a14:imgProps xmlns:a14="http://schemas.microsoft.com/office/drawing/2010/main">
                  <a14:imgLayer r:embed="rId11">
                    <a14:imgEffect>
                      <a14:backgroundRemoval t="5080" b="95693" l="10000" r="90000">
                        <a14:foregroundMark x1="52188" y1="8945" x2="52188" y2="18112"/>
                        <a14:foregroundMark x1="53125" y1="7510" x2="63516" y2="95748"/>
                        <a14:foregroundMark x1="48906" y1="24406" x2="38516" y2="91883"/>
                        <a14:foregroundMark x1="61641" y1="22584" x2="74609" y2="57537"/>
                        <a14:foregroundMark x1="43594" y1="24406" x2="34219" y2="44064"/>
                        <a14:foregroundMark x1="34219" y1="44064" x2="24844" y2="52126"/>
                        <a14:foregroundMark x1="50938" y1="5080" x2="59766" y2="11596"/>
                        <a14:foregroundMark x1="59766" y1="11596" x2="56406" y2="16289"/>
                      </a14:backgroundRemoval>
                    </a14:imgEffect>
                  </a14:imgLayer>
                </a14:imgProps>
              </a:ext>
              <a:ext uri="{28A0092B-C50C-407E-A947-70E740481C1C}">
                <a14:useLocalDpi xmlns:a14="http://schemas.microsoft.com/office/drawing/2010/main" val="0"/>
              </a:ext>
            </a:extLst>
          </a:blip>
          <a:stretch>
            <a:fillRect/>
          </a:stretch>
        </p:blipFill>
        <p:spPr>
          <a:xfrm flipH="1">
            <a:off x="211284" y="4559510"/>
            <a:ext cx="3409381" cy="5070619"/>
          </a:xfrm>
          <a:prstGeom prst="rect">
            <a:avLst/>
          </a:prstGeom>
        </p:spPr>
      </p:pic>
      <p:pic>
        <p:nvPicPr>
          <p:cNvPr id="14" name="Picture 13" descr="A group of five senses icons&#10;&#10;Description automatically generated">
            <a:extLst>
              <a:ext uri="{FF2B5EF4-FFF2-40B4-BE49-F238E27FC236}">
                <a16:creationId xmlns:a16="http://schemas.microsoft.com/office/drawing/2014/main" id="{990E59DF-504E-FB2F-9150-72888034B90D}"/>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15461" y1="17078" x2="22533" y2="40741"/>
                        <a14:foregroundMark x1="22533" y1="40741" x2="23520" y2="41564"/>
                        <a14:foregroundMark x1="18092" y1="24691" x2="19572" y2="40123"/>
                        <a14:foregroundMark x1="19572" y1="40123" x2="19572" y2="39712"/>
                        <a14:foregroundMark x1="22533" y1="32922" x2="15954" y2="25720"/>
                        <a14:foregroundMark x1="15954" y1="25720" x2="20395" y2="32099"/>
                        <a14:foregroundMark x1="20395" y1="32099" x2="20395" y2="32305"/>
                        <a14:foregroundMark x1="19243" y1="29835" x2="26151" y2="32099"/>
                        <a14:foregroundMark x1="26151" y1="32099" x2="26151" y2="32922"/>
                        <a14:foregroundMark x1="43914" y1="16667" x2="51974" y2="27572"/>
                        <a14:foregroundMark x1="51974" y1="27572" x2="54112" y2="39712"/>
                        <a14:foregroundMark x1="47039" y1="22634" x2="46053" y2="33951"/>
                        <a14:foregroundMark x1="46053" y1="33951" x2="50000" y2="37243"/>
                        <a14:foregroundMark x1="59704" y1="46708" x2="68421" y2="70370"/>
                        <a14:foregroundMark x1="61349" y1="57202" x2="65296" y2="60494"/>
                        <a14:foregroundMark x1="28947" y1="47942" x2="40132" y2="68724"/>
                        <a14:foregroundMark x1="40132" y1="68724" x2="41118" y2="69547"/>
                        <a14:foregroundMark x1="33553" y1="51440" x2="39474" y2="57819"/>
                        <a14:foregroundMark x1="39474" y1="57819" x2="39474" y2="57819"/>
                        <a14:foregroundMark x1="30757" y1="58848" x2="35197" y2="56379"/>
                        <a14:foregroundMark x1="31743" y1="64815" x2="36678" y2="63580"/>
                      </a14:backgroundRemoval>
                    </a14:imgEffect>
                  </a14:imgLayer>
                </a14:imgProps>
              </a:ext>
              <a:ext uri="{28A0092B-C50C-407E-A947-70E740481C1C}">
                <a14:useLocalDpi xmlns:a14="http://schemas.microsoft.com/office/drawing/2010/main" val="0"/>
              </a:ext>
            </a:extLst>
          </a:blip>
          <a:stretch>
            <a:fillRect/>
          </a:stretch>
        </p:blipFill>
        <p:spPr>
          <a:xfrm>
            <a:off x="1841729" y="2366971"/>
            <a:ext cx="3764494" cy="3009118"/>
          </a:xfrm>
          <a:prstGeom prst="rect">
            <a:avLst/>
          </a:prstGeom>
        </p:spPr>
      </p:pic>
      <p:pic>
        <p:nvPicPr>
          <p:cNvPr id="20" name="Graphic 19" descr="Checkmark with solid fill">
            <a:extLst>
              <a:ext uri="{FF2B5EF4-FFF2-40B4-BE49-F238E27FC236}">
                <a16:creationId xmlns:a16="http://schemas.microsoft.com/office/drawing/2014/main" id="{D4F13AC7-C462-DCB9-C055-601244D344C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941705" y="3508344"/>
            <a:ext cx="914400" cy="914400"/>
          </a:xfrm>
          <a:prstGeom prst="rect">
            <a:avLst/>
          </a:prstGeom>
        </p:spPr>
      </p:pic>
      <p:sp>
        <p:nvSpPr>
          <p:cNvPr id="23" name="TextBox 22">
            <a:extLst>
              <a:ext uri="{FF2B5EF4-FFF2-40B4-BE49-F238E27FC236}">
                <a16:creationId xmlns:a16="http://schemas.microsoft.com/office/drawing/2014/main" id="{1D3F665E-2082-C9A6-207C-4F8D8C5D1B1F}"/>
              </a:ext>
            </a:extLst>
          </p:cNvPr>
          <p:cNvSpPr txBox="1"/>
          <p:nvPr/>
        </p:nvSpPr>
        <p:spPr>
          <a:xfrm>
            <a:off x="796474" y="3390900"/>
            <a:ext cx="707245" cy="1446550"/>
          </a:xfrm>
          <a:prstGeom prst="rect">
            <a:avLst/>
          </a:prstGeom>
          <a:noFill/>
        </p:spPr>
        <p:txBody>
          <a:bodyPr wrap="none" rtlCol="0">
            <a:spAutoFit/>
          </a:bodyPr>
          <a:lstStyle/>
          <a:p>
            <a:r>
              <a:rPr lang="en-US" sz="8800" b="1" dirty="0">
                <a:solidFill>
                  <a:srgbClr val="FF0000"/>
                </a:solidFill>
              </a:rPr>
              <a:t>?</a:t>
            </a:r>
          </a:p>
        </p:txBody>
      </p:sp>
      <p:sp>
        <p:nvSpPr>
          <p:cNvPr id="22" name="Arrow: Left 21">
            <a:extLst>
              <a:ext uri="{FF2B5EF4-FFF2-40B4-BE49-F238E27FC236}">
                <a16:creationId xmlns:a16="http://schemas.microsoft.com/office/drawing/2014/main" id="{59406D82-6805-906B-3F2E-49FCB059846C}"/>
              </a:ext>
            </a:extLst>
          </p:cNvPr>
          <p:cNvSpPr/>
          <p:nvPr/>
        </p:nvSpPr>
        <p:spPr>
          <a:xfrm rot="19493096">
            <a:off x="1935157" y="4164762"/>
            <a:ext cx="647795" cy="2635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C5FEE6D6-7EC5-7B1C-A52B-8D574C4FB2A6}"/>
              </a:ext>
            </a:extLst>
          </p:cNvPr>
          <p:cNvSpPr/>
          <p:nvPr/>
        </p:nvSpPr>
        <p:spPr>
          <a:xfrm rot="12591505">
            <a:off x="4839041" y="4146196"/>
            <a:ext cx="647795" cy="2635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Audio 25">
            <a:hlinkClick r:id="" action="ppaction://media"/>
            <a:extLst>
              <a:ext uri="{FF2B5EF4-FFF2-40B4-BE49-F238E27FC236}">
                <a16:creationId xmlns:a16="http://schemas.microsoft.com/office/drawing/2014/main" id="{F6231927-906B-90E0-F9DD-5BF6E6AF5A45}"/>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BB115468-310C-FCC1-EE30-6F85A0800C6D}"/>
              </a:ext>
            </a:extLst>
          </p:cNvPr>
          <p:cNvGrpSpPr/>
          <p:nvPr/>
        </p:nvGrpSpPr>
        <p:grpSpPr>
          <a:xfrm>
            <a:off x="7008684" y="9258300"/>
            <a:ext cx="4260748" cy="593146"/>
            <a:chOff x="7013764" y="9270533"/>
            <a:chExt cx="4260748" cy="593146"/>
          </a:xfrm>
        </p:grpSpPr>
        <p:sp>
          <p:nvSpPr>
            <p:cNvPr id="12" name="Rectangle 11">
              <a:extLst>
                <a:ext uri="{FF2B5EF4-FFF2-40B4-BE49-F238E27FC236}">
                  <a16:creationId xmlns:a16="http://schemas.microsoft.com/office/drawing/2014/main" id="{3AC4B4D4-2D63-1BED-6298-6409A7EC1AE4}"/>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59FF1C80-D30C-F24B-8D24-89CB2F9456A9}"/>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9" name="Graphic 18" descr="Badge Copyright with solid fill">
              <a:extLst>
                <a:ext uri="{FF2B5EF4-FFF2-40B4-BE49-F238E27FC236}">
                  <a16:creationId xmlns:a16="http://schemas.microsoft.com/office/drawing/2014/main" id="{723C21C4-6A35-7ABA-2C49-D894323690D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454439152"/>
      </p:ext>
    </p:extLst>
  </p:cSld>
  <p:clrMapOvr>
    <a:masterClrMapping/>
  </p:clrMapOvr>
  <p:transition spd="slow" advTm="9645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fade">
                                      <p:cBhvr>
                                        <p:cTn id="26"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6"/>
                </p:tgtEl>
              </p:cMediaNode>
            </p:audio>
          </p:childTnLst>
        </p:cTn>
      </p:par>
    </p:tnLst>
    <p:bldLst>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028699" y="832731"/>
            <a:ext cx="16230600" cy="143064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Common Myths</a:t>
            </a:r>
          </a:p>
        </p:txBody>
      </p:sp>
      <p:sp>
        <p:nvSpPr>
          <p:cNvPr id="7" name="TextBox 7"/>
          <p:cNvSpPr txBox="1"/>
          <p:nvPr/>
        </p:nvSpPr>
        <p:spPr>
          <a:xfrm>
            <a:off x="2564049" y="3173448"/>
            <a:ext cx="3878232" cy="679450"/>
          </a:xfrm>
          <a:prstGeom prst="rect">
            <a:avLst/>
          </a:prstGeom>
        </p:spPr>
        <p:txBody>
          <a:bodyPr lIns="0" tIns="0" rIns="0" bIns="0" rtlCol="0" anchor="t">
            <a:spAutoFit/>
          </a:bodyPr>
          <a:lstStyle/>
          <a:p>
            <a:pPr algn="l">
              <a:lnSpc>
                <a:spcPts val="5599"/>
              </a:lnSpc>
            </a:pPr>
            <a:r>
              <a:rPr lang="en-US" sz="3999" dirty="0">
                <a:solidFill>
                  <a:srgbClr val="000000"/>
                </a:solidFill>
                <a:latin typeface="Alatsi"/>
                <a:ea typeface="Alatsi"/>
                <a:cs typeface="Alatsi"/>
                <a:sym typeface="Alatsi"/>
              </a:rPr>
              <a:t>Meltdowns</a:t>
            </a:r>
          </a:p>
        </p:txBody>
      </p:sp>
      <p:sp>
        <p:nvSpPr>
          <p:cNvPr id="8" name="Freeform 8"/>
          <p:cNvSpPr/>
          <p:nvPr/>
        </p:nvSpPr>
        <p:spPr>
          <a:xfrm>
            <a:off x="11629538" y="-64482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0" name="Group 20"/>
          <p:cNvGrpSpPr/>
          <p:nvPr/>
        </p:nvGrpSpPr>
        <p:grpSpPr>
          <a:xfrm>
            <a:off x="15859155" y="0"/>
            <a:ext cx="1562612" cy="1673225"/>
            <a:chOff x="0" y="0"/>
            <a:chExt cx="2083482" cy="2230967"/>
          </a:xfrm>
        </p:grpSpPr>
        <p:grpSp>
          <p:nvGrpSpPr>
            <p:cNvPr id="21" name="Group 21"/>
            <p:cNvGrpSpPr/>
            <p:nvPr/>
          </p:nvGrpSpPr>
          <p:grpSpPr>
            <a:xfrm>
              <a:off x="75599" y="0"/>
              <a:ext cx="1932284" cy="2230967"/>
              <a:chOff x="0" y="0"/>
              <a:chExt cx="703982" cy="812800"/>
            </a:xfrm>
          </p:grpSpPr>
          <p:sp>
            <p:nvSpPr>
              <p:cNvPr id="22" name="Freeform 22"/>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23" name="TextBox 23"/>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8</a:t>
              </a:r>
            </a:p>
          </p:txBody>
        </p:sp>
      </p:grpSp>
      <p:sp>
        <p:nvSpPr>
          <p:cNvPr id="25" name="Freeform 25"/>
          <p:cNvSpPr/>
          <p:nvPr/>
        </p:nvSpPr>
        <p:spPr>
          <a:xfrm>
            <a:off x="-2243137" y="-40227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0" name="Speech Bubble: Rectangle with Corners Rounded 29">
            <a:extLst>
              <a:ext uri="{FF2B5EF4-FFF2-40B4-BE49-F238E27FC236}">
                <a16:creationId xmlns:a16="http://schemas.microsoft.com/office/drawing/2014/main" id="{437A852A-6505-80C3-9344-21E8425B410B}"/>
              </a:ext>
            </a:extLst>
          </p:cNvPr>
          <p:cNvSpPr/>
          <p:nvPr/>
        </p:nvSpPr>
        <p:spPr>
          <a:xfrm>
            <a:off x="3032284" y="2416565"/>
            <a:ext cx="3878232" cy="2003601"/>
          </a:xfrm>
          <a:prstGeom prst="wedgeRoundRectCallout">
            <a:avLst>
              <a:gd name="adj1" fmla="val -36611"/>
              <a:gd name="adj2" fmla="val 65717"/>
              <a:gd name="adj3" fmla="val 16667"/>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9">
            <a:extLst>
              <a:ext uri="{FF2B5EF4-FFF2-40B4-BE49-F238E27FC236}">
                <a16:creationId xmlns:a16="http://schemas.microsoft.com/office/drawing/2014/main" id="{DA9E648C-E156-2513-E8B3-68F2616A8D0D}"/>
              </a:ext>
            </a:extLst>
          </p:cNvPr>
          <p:cNvSpPr txBox="1"/>
          <p:nvPr/>
        </p:nvSpPr>
        <p:spPr>
          <a:xfrm>
            <a:off x="3498860" y="2818098"/>
            <a:ext cx="3314700" cy="1348767"/>
          </a:xfrm>
          <a:prstGeom prst="rect">
            <a:avLst/>
          </a:prstGeom>
        </p:spPr>
        <p:txBody>
          <a:bodyPr wrap="square" lIns="0" tIns="0" rIns="0" bIns="0" rtlCol="0" anchor="t">
            <a:spAutoFit/>
          </a:bodyPr>
          <a:lstStyle/>
          <a:p>
            <a:pPr>
              <a:lnSpc>
                <a:spcPts val="5192"/>
              </a:lnSpc>
            </a:pPr>
            <a:r>
              <a:rPr lang="en-US" sz="5400" dirty="0">
                <a:solidFill>
                  <a:srgbClr val="FFFFFF"/>
                </a:solidFill>
                <a:latin typeface="Alatsi"/>
                <a:ea typeface="Alatsi"/>
                <a:cs typeface="Alatsi"/>
                <a:sym typeface="Alatsi"/>
              </a:rPr>
              <a:t>It’s just a tantrum!! </a:t>
            </a:r>
          </a:p>
        </p:txBody>
      </p:sp>
      <p:sp>
        <p:nvSpPr>
          <p:cNvPr id="32" name="TextBox 9">
            <a:extLst>
              <a:ext uri="{FF2B5EF4-FFF2-40B4-BE49-F238E27FC236}">
                <a16:creationId xmlns:a16="http://schemas.microsoft.com/office/drawing/2014/main" id="{A7B9CBB5-33F0-13C7-D9DD-11AFE68D1F66}"/>
              </a:ext>
            </a:extLst>
          </p:cNvPr>
          <p:cNvSpPr txBox="1"/>
          <p:nvPr/>
        </p:nvSpPr>
        <p:spPr>
          <a:xfrm>
            <a:off x="1295401" y="5053369"/>
            <a:ext cx="6248400" cy="3746988"/>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A tantrum ends once the person gets the result they want.</a:t>
            </a:r>
            <a:endParaRPr lang="en-US" sz="2800" dirty="0">
              <a:solidFill>
                <a:srgbClr val="FFFFFF"/>
              </a:solidFill>
              <a:latin typeface="Alatsi"/>
              <a:ea typeface="Alatsi"/>
              <a:cs typeface="Alatsi"/>
            </a:endParaRP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A meltdown will need time and certain sensory conditions to end.</a:t>
            </a:r>
          </a:p>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rPr>
              <a:t>A tantrum can trigger a meltdown.</a:t>
            </a:r>
          </a:p>
        </p:txBody>
      </p:sp>
      <p:sp>
        <p:nvSpPr>
          <p:cNvPr id="33" name="Speech Bubble: Rectangle with Corners Rounded 32">
            <a:extLst>
              <a:ext uri="{FF2B5EF4-FFF2-40B4-BE49-F238E27FC236}">
                <a16:creationId xmlns:a16="http://schemas.microsoft.com/office/drawing/2014/main" id="{42FAB654-434B-B077-D53B-68952077A0F4}"/>
              </a:ext>
            </a:extLst>
          </p:cNvPr>
          <p:cNvSpPr/>
          <p:nvPr/>
        </p:nvSpPr>
        <p:spPr>
          <a:xfrm>
            <a:off x="11439571" y="2521016"/>
            <a:ext cx="4038600" cy="2003601"/>
          </a:xfrm>
          <a:prstGeom prst="wedgeRoundRectCallout">
            <a:avLst>
              <a:gd name="adj1" fmla="val 40981"/>
              <a:gd name="adj2" fmla="val 64057"/>
              <a:gd name="adj3" fmla="val 16667"/>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9">
            <a:extLst>
              <a:ext uri="{FF2B5EF4-FFF2-40B4-BE49-F238E27FC236}">
                <a16:creationId xmlns:a16="http://schemas.microsoft.com/office/drawing/2014/main" id="{A11D9392-E079-C632-7226-881D51D5A920}"/>
              </a:ext>
            </a:extLst>
          </p:cNvPr>
          <p:cNvSpPr txBox="1"/>
          <p:nvPr/>
        </p:nvSpPr>
        <p:spPr>
          <a:xfrm>
            <a:off x="12024436" y="2927265"/>
            <a:ext cx="3293692" cy="1348767"/>
          </a:xfrm>
          <a:prstGeom prst="rect">
            <a:avLst/>
          </a:prstGeom>
        </p:spPr>
        <p:txBody>
          <a:bodyPr wrap="square" lIns="0" tIns="0" rIns="0" bIns="0" rtlCol="0" anchor="t">
            <a:spAutoFit/>
          </a:bodyPr>
          <a:lstStyle/>
          <a:p>
            <a:pPr>
              <a:lnSpc>
                <a:spcPts val="5192"/>
              </a:lnSpc>
            </a:pPr>
            <a:r>
              <a:rPr lang="en-US" sz="5400" dirty="0">
                <a:solidFill>
                  <a:srgbClr val="FFFFFF"/>
                </a:solidFill>
                <a:latin typeface="Alatsi"/>
                <a:ea typeface="Alatsi"/>
                <a:cs typeface="Alatsi"/>
                <a:sym typeface="Alatsi"/>
              </a:rPr>
              <a:t>It’s for attention.</a:t>
            </a:r>
          </a:p>
        </p:txBody>
      </p:sp>
      <p:sp>
        <p:nvSpPr>
          <p:cNvPr id="35" name="TextBox 9">
            <a:extLst>
              <a:ext uri="{FF2B5EF4-FFF2-40B4-BE49-F238E27FC236}">
                <a16:creationId xmlns:a16="http://schemas.microsoft.com/office/drawing/2014/main" id="{617110BE-D7EC-2D2E-A880-5FFC97056529}"/>
              </a:ext>
            </a:extLst>
          </p:cNvPr>
          <p:cNvSpPr txBox="1"/>
          <p:nvPr/>
        </p:nvSpPr>
        <p:spPr>
          <a:xfrm>
            <a:off x="10181181" y="5166397"/>
            <a:ext cx="7078118" cy="3056606"/>
          </a:xfrm>
          <a:prstGeom prst="rect">
            <a:avLst/>
          </a:prstGeom>
        </p:spPr>
        <p:txBody>
          <a:bodyPr wrap="square" lIns="0" tIns="0" rIns="0" bIns="0" rtlCol="0" anchor="t">
            <a:spAutoFit/>
          </a:bodyPr>
          <a:lstStyle/>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Meltdowns are painful and embarrassing.</a:t>
            </a:r>
          </a:p>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They can even be dangerous.</a:t>
            </a:r>
            <a:endParaRPr lang="en-US" sz="2800" dirty="0">
              <a:solidFill>
                <a:srgbClr val="FFFFFF"/>
              </a:solidFill>
              <a:latin typeface="Alatsi"/>
              <a:ea typeface="Alatsi"/>
              <a:cs typeface="Alatsi"/>
            </a:endParaRPr>
          </a:p>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ADHD/ASD people do not have to justify       a well-documented experience</a:t>
            </a:r>
          </a:p>
        </p:txBody>
      </p:sp>
      <p:sp>
        <p:nvSpPr>
          <p:cNvPr id="37" name="AutoShape 3">
            <a:extLst>
              <a:ext uri="{FF2B5EF4-FFF2-40B4-BE49-F238E27FC236}">
                <a16:creationId xmlns:a16="http://schemas.microsoft.com/office/drawing/2014/main" id="{429D9DA4-54B6-0219-E1C2-4DFD3F46DDE3}"/>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38" name="AutoShape 5">
            <a:extLst>
              <a:ext uri="{FF2B5EF4-FFF2-40B4-BE49-F238E27FC236}">
                <a16:creationId xmlns:a16="http://schemas.microsoft.com/office/drawing/2014/main" id="{6407DE10-3864-9942-E75F-77851DEE852C}"/>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46" name="Audio 45">
            <a:hlinkClick r:id="" action="ppaction://media"/>
            <a:extLst>
              <a:ext uri="{FF2B5EF4-FFF2-40B4-BE49-F238E27FC236}">
                <a16:creationId xmlns:a16="http://schemas.microsoft.com/office/drawing/2014/main" id="{2996303E-A737-0CA7-A526-744CB2F4801C}"/>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85A81593-BC52-F034-842B-4AA1C9420733}"/>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962F2076-4494-9204-E686-A5293C0306FF}"/>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F133AE9A-5327-2EB4-30F6-3657F2327163}"/>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6" name="Graphic 5" descr="Badge Copyright with solid fill">
              <a:extLst>
                <a:ext uri="{FF2B5EF4-FFF2-40B4-BE49-F238E27FC236}">
                  <a16:creationId xmlns:a16="http://schemas.microsoft.com/office/drawing/2014/main" id="{34FFCA83-B609-9BAB-D4CD-420D6BEB9C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2217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Effect transition="in" filter="fade">
                                      <p:cBhvr>
                                        <p:cTn id="19" dur="500"/>
                                        <p:tgtEl>
                                          <p:spTgt spid="3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xEl>
                                              <p:pRg st="1" end="1"/>
                                            </p:txEl>
                                          </p:spTgt>
                                        </p:tgtEl>
                                        <p:attrNameLst>
                                          <p:attrName>style.visibility</p:attrName>
                                        </p:attrNameLst>
                                      </p:cBhvr>
                                      <p:to>
                                        <p:strVal val="visible"/>
                                      </p:to>
                                    </p:set>
                                    <p:animEffect transition="in" filter="fade">
                                      <p:cBhvr>
                                        <p:cTn id="24" dur="500"/>
                                        <p:tgtEl>
                                          <p:spTgt spid="3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xEl>
                                              <p:pRg st="2" end="2"/>
                                            </p:txEl>
                                          </p:spTgt>
                                        </p:tgtEl>
                                        <p:attrNameLst>
                                          <p:attrName>style.visibility</p:attrName>
                                        </p:attrNameLst>
                                      </p:cBhvr>
                                      <p:to>
                                        <p:strVal val="visible"/>
                                      </p:to>
                                    </p:set>
                                    <p:animEffect transition="in" filter="fade">
                                      <p:cBhvr>
                                        <p:cTn id="29" dur="500"/>
                                        <p:tgtEl>
                                          <p:spTgt spid="3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xEl>
                                              <p:pRg st="0" end="0"/>
                                            </p:txEl>
                                          </p:spTgt>
                                        </p:tgtEl>
                                        <p:attrNameLst>
                                          <p:attrName>style.visibility</p:attrName>
                                        </p:attrNameLst>
                                      </p:cBhvr>
                                      <p:to>
                                        <p:strVal val="visible"/>
                                      </p:to>
                                    </p:set>
                                    <p:animEffect transition="in" filter="fade">
                                      <p:cBhvr>
                                        <p:cTn id="42" dur="500"/>
                                        <p:tgtEl>
                                          <p:spTgt spid="3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xEl>
                                              <p:pRg st="1" end="1"/>
                                            </p:txEl>
                                          </p:spTgt>
                                        </p:tgtEl>
                                        <p:attrNameLst>
                                          <p:attrName>style.visibility</p:attrName>
                                        </p:attrNameLst>
                                      </p:cBhvr>
                                      <p:to>
                                        <p:strVal val="visible"/>
                                      </p:to>
                                    </p:set>
                                    <p:animEffect transition="in" filter="fade">
                                      <p:cBhvr>
                                        <p:cTn id="47" dur="500"/>
                                        <p:tgtEl>
                                          <p:spTgt spid="3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5">
                                            <p:txEl>
                                              <p:pRg st="2" end="2"/>
                                            </p:txEl>
                                          </p:spTgt>
                                        </p:tgtEl>
                                        <p:attrNameLst>
                                          <p:attrName>style.visibility</p:attrName>
                                        </p:attrNameLst>
                                      </p:cBhvr>
                                      <p:to>
                                        <p:strVal val="visible"/>
                                      </p:to>
                                    </p:set>
                                    <p:animEffect transition="in" filter="fade">
                                      <p:cBhvr>
                                        <p:cTn id="52"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46"/>
                </p:tgtEl>
              </p:cMediaNode>
            </p:audio>
          </p:childTnLst>
        </p:cTn>
      </p:par>
    </p:tnLst>
    <p:bldLst>
      <p:bldP spid="30" grpId="0" animBg="1"/>
      <p:bldP spid="31" grpId="0"/>
      <p:bldP spid="32" grpId="0" build="p"/>
      <p:bldP spid="33" grpId="0" animBg="1"/>
      <p:bldP spid="34" grpId="0"/>
      <p:bldP spid="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69422F-746B-A01A-7F13-B8CDB87ED00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4065185-361E-338E-301F-F9AC2B41067A}"/>
              </a:ext>
            </a:extLst>
          </p:cNvPr>
          <p:cNvSpPr txBox="1"/>
          <p:nvPr/>
        </p:nvSpPr>
        <p:spPr>
          <a:xfrm>
            <a:off x="3581400" y="3166842"/>
            <a:ext cx="13180039" cy="1531638"/>
          </a:xfrm>
          <a:prstGeom prst="rect">
            <a:avLst/>
          </a:prstGeom>
        </p:spPr>
        <p:txBody>
          <a:bodyPr lIns="0" tIns="0" rIns="0" bIns="0" rtlCol="0" anchor="t">
            <a:spAutoFit/>
          </a:bodyPr>
          <a:lstStyle/>
          <a:p>
            <a:pPr algn="ctr">
              <a:lnSpc>
                <a:spcPts val="11899"/>
              </a:lnSpc>
            </a:pPr>
            <a:r>
              <a:rPr lang="en-US" sz="11500" dirty="0">
                <a:solidFill>
                  <a:srgbClr val="FFFFFF"/>
                </a:solidFill>
                <a:latin typeface="Alatsi"/>
                <a:ea typeface="Alatsi"/>
                <a:cs typeface="Alatsi"/>
                <a:sym typeface="Alatsi"/>
              </a:rPr>
              <a:t>Let’s Build</a:t>
            </a:r>
          </a:p>
        </p:txBody>
      </p:sp>
      <p:sp>
        <p:nvSpPr>
          <p:cNvPr id="8" name="Freeform 8">
            <a:extLst>
              <a:ext uri="{FF2B5EF4-FFF2-40B4-BE49-F238E27FC236}">
                <a16:creationId xmlns:a16="http://schemas.microsoft.com/office/drawing/2014/main" id="{7906A5CB-114E-6FCD-71BD-1078C835F73B}"/>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0011BD44-32A6-5B72-9DA9-C637D8C3D417}"/>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B394E77A-D28B-F5F9-180C-975232B096CE}"/>
              </a:ext>
            </a:extLst>
          </p:cNvPr>
          <p:cNvSpPr txBox="1"/>
          <p:nvPr/>
        </p:nvSpPr>
        <p:spPr>
          <a:xfrm>
            <a:off x="6933258" y="4829071"/>
            <a:ext cx="7086600" cy="1200329"/>
          </a:xfrm>
          <a:prstGeom prst="rect">
            <a:avLst/>
          </a:prstGeom>
          <a:noFill/>
        </p:spPr>
        <p:txBody>
          <a:bodyPr wrap="square" rtlCol="0">
            <a:spAutoFit/>
          </a:bodyPr>
          <a:lstStyle/>
          <a:p>
            <a:r>
              <a:rPr lang="en-US" sz="7200" dirty="0">
                <a:solidFill>
                  <a:schemeClr val="bg1"/>
                </a:solidFill>
              </a:rPr>
              <a:t>Meltdowns Plans</a:t>
            </a:r>
          </a:p>
        </p:txBody>
      </p:sp>
      <p:pic>
        <p:nvPicPr>
          <p:cNvPr id="14" name="Graphic 13" descr="List with solid fill">
            <a:extLst>
              <a:ext uri="{FF2B5EF4-FFF2-40B4-BE49-F238E27FC236}">
                <a16:creationId xmlns:a16="http://schemas.microsoft.com/office/drawing/2014/main" id="{BF7D3771-8F4D-2633-F9A0-A6B7689EB3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261832" y="6362700"/>
            <a:ext cx="2502170" cy="2502170"/>
          </a:xfrm>
          <a:prstGeom prst="rect">
            <a:avLst/>
          </a:prstGeom>
        </p:spPr>
      </p:pic>
      <p:grpSp>
        <p:nvGrpSpPr>
          <p:cNvPr id="35" name="Group 2">
            <a:extLst>
              <a:ext uri="{FF2B5EF4-FFF2-40B4-BE49-F238E27FC236}">
                <a16:creationId xmlns:a16="http://schemas.microsoft.com/office/drawing/2014/main" id="{DD526915-936C-8E7D-CC6E-48F191D7CEFB}"/>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0B60AA30-ABED-2BC2-D4D6-ED8E5D2EF76F}"/>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F88CDC7F-025D-2356-5582-4D0E29F4D53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A91EC977-7440-9F39-E089-89A648189957}"/>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EFEA3C3C-6C4F-7C6F-0661-9FB2C584327B}"/>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F10D7BA0-66F2-75D2-482C-666FC13777E9}"/>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B32A8A75-497C-412F-8784-6D9232589925}"/>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FE46D73F-EA8E-DFC7-EC8F-A276444125A3}"/>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8CEC2C6B-725A-AA4E-93CE-E9A7DDFE938B}"/>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4" name="Graphic 3" descr="Hammer with solid fill">
            <a:extLst>
              <a:ext uri="{FF2B5EF4-FFF2-40B4-BE49-F238E27FC236}">
                <a16:creationId xmlns:a16="http://schemas.microsoft.com/office/drawing/2014/main" id="{7BBAAF71-D6D8-A6BE-9757-E7AD19E9D2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388253" y="7525233"/>
            <a:ext cx="1609095" cy="1609095"/>
          </a:xfrm>
          <a:prstGeom prst="rect">
            <a:avLst/>
          </a:prstGeom>
        </p:spPr>
      </p:pic>
      <p:pic>
        <p:nvPicPr>
          <p:cNvPr id="6" name="Graphic 5" descr="Wrench with solid fill">
            <a:extLst>
              <a:ext uri="{FF2B5EF4-FFF2-40B4-BE49-F238E27FC236}">
                <a16:creationId xmlns:a16="http://schemas.microsoft.com/office/drawing/2014/main" id="{7F56E4D9-E263-1562-387C-9C13F01306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5221797">
            <a:off x="15683885" y="8353960"/>
            <a:ext cx="1324106" cy="1324106"/>
          </a:xfrm>
          <a:prstGeom prst="rect">
            <a:avLst/>
          </a:prstGeom>
        </p:spPr>
      </p:pic>
      <p:pic>
        <p:nvPicPr>
          <p:cNvPr id="10" name="Graphic 9" descr="Screwdriver with solid fill">
            <a:extLst>
              <a:ext uri="{FF2B5EF4-FFF2-40B4-BE49-F238E27FC236}">
                <a16:creationId xmlns:a16="http://schemas.microsoft.com/office/drawing/2014/main" id="{6161BEB4-506B-7C12-9249-1CE73B9A876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0800000">
            <a:off x="16012348" y="6846387"/>
            <a:ext cx="1325711" cy="1325711"/>
          </a:xfrm>
          <a:prstGeom prst="rect">
            <a:avLst/>
          </a:prstGeom>
        </p:spPr>
      </p:pic>
      <p:pic>
        <p:nvPicPr>
          <p:cNvPr id="12" name="Audio 11">
            <a:hlinkClick r:id="" action="ppaction://media"/>
            <a:extLst>
              <a:ext uri="{FF2B5EF4-FFF2-40B4-BE49-F238E27FC236}">
                <a16:creationId xmlns:a16="http://schemas.microsoft.com/office/drawing/2014/main" id="{F52B2AB9-04D3-FA6A-1534-3297C17396F5}"/>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04A8AA15-B9AD-91F7-AC4F-1CE63F3DC5E3}"/>
              </a:ext>
            </a:extLst>
          </p:cNvPr>
          <p:cNvGrpSpPr/>
          <p:nvPr/>
        </p:nvGrpSpPr>
        <p:grpSpPr>
          <a:xfrm rot="5400000">
            <a:off x="15781583" y="4710449"/>
            <a:ext cx="4260748" cy="593146"/>
            <a:chOff x="7013764" y="9270533"/>
            <a:chExt cx="4260748" cy="593146"/>
          </a:xfrm>
        </p:grpSpPr>
        <p:sp>
          <p:nvSpPr>
            <p:cNvPr id="5" name="Rectangle 4">
              <a:extLst>
                <a:ext uri="{FF2B5EF4-FFF2-40B4-BE49-F238E27FC236}">
                  <a16:creationId xmlns:a16="http://schemas.microsoft.com/office/drawing/2014/main" id="{26AA1679-ADE8-9ABE-93D6-E0415027BC3E}"/>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17">
              <a:extLst>
                <a:ext uri="{FF2B5EF4-FFF2-40B4-BE49-F238E27FC236}">
                  <a16:creationId xmlns:a16="http://schemas.microsoft.com/office/drawing/2014/main" id="{900C7623-CD96-5454-4D55-DF36E83E5B00}"/>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1" name="Graphic 10" descr="Badge Copyright with solid fill">
              <a:extLst>
                <a:ext uri="{FF2B5EF4-FFF2-40B4-BE49-F238E27FC236}">
                  <a16:creationId xmlns:a16="http://schemas.microsoft.com/office/drawing/2014/main" id="{32CF1F0A-97CF-2DB4-4613-178683DA0B3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608970669"/>
      </p:ext>
    </p:extLst>
  </p:cSld>
  <p:clrMapOvr>
    <a:masterClrMapping/>
  </p:clrMapOvr>
  <p:transition spd="slow" advTm="390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2"/>
                </p:tgtEl>
              </p:cMediaNode>
            </p:audio>
          </p:childTnLst>
        </p:cTn>
      </p:par>
    </p:tnLst>
    <p:bldLst>
      <p:bldP spid="2"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6" name="Group 6"/>
          <p:cNvGrpSpPr/>
          <p:nvPr/>
        </p:nvGrpSpPr>
        <p:grpSpPr>
          <a:xfrm>
            <a:off x="15859155" y="0"/>
            <a:ext cx="1562612" cy="1673225"/>
            <a:chOff x="0" y="0"/>
            <a:chExt cx="2083482" cy="2230967"/>
          </a:xfrm>
          <a:solidFill>
            <a:srgbClr val="7154CB"/>
          </a:solidFill>
        </p:grpSpPr>
        <p:grpSp>
          <p:nvGrpSpPr>
            <p:cNvPr id="7" name="Group 7"/>
            <p:cNvGrpSpPr/>
            <p:nvPr/>
          </p:nvGrpSpPr>
          <p:grpSpPr>
            <a:xfrm>
              <a:off x="75599" y="0"/>
              <a:ext cx="1932284" cy="2230967"/>
              <a:chOff x="0" y="0"/>
              <a:chExt cx="703982" cy="812800"/>
            </a:xfrm>
            <a:grpFill/>
          </p:grpSpPr>
          <p:sp>
            <p:nvSpPr>
              <p:cNvPr id="8" name="Freeform 8"/>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9" name="TextBox 9"/>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0" name="TextBox 10"/>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10</a:t>
              </a:r>
            </a:p>
          </p:txBody>
        </p:sp>
      </p:grpSp>
      <p:sp>
        <p:nvSpPr>
          <p:cNvPr id="11" name="TextBox 11"/>
          <p:cNvSpPr txBox="1"/>
          <p:nvPr/>
        </p:nvSpPr>
        <p:spPr>
          <a:xfrm>
            <a:off x="4267200" y="656871"/>
            <a:ext cx="10476220" cy="138691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Why Plan a Meltdown?</a:t>
            </a:r>
          </a:p>
        </p:txBody>
      </p:sp>
      <p:sp>
        <p:nvSpPr>
          <p:cNvPr id="12" name="Freeform 12"/>
          <p:cNvSpPr/>
          <p:nvPr/>
        </p:nvSpPr>
        <p:spPr>
          <a:xfrm>
            <a:off x="15011400" y="679060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solidFill>
                <a:srgbClr val="7154CB"/>
              </a:solidFill>
            </a:endParaRPr>
          </a:p>
        </p:txBody>
      </p:sp>
      <p:sp>
        <p:nvSpPr>
          <p:cNvPr id="13" name="TextBox 13"/>
          <p:cNvSpPr txBox="1"/>
          <p:nvPr/>
        </p:nvSpPr>
        <p:spPr>
          <a:xfrm>
            <a:off x="762001" y="3619500"/>
            <a:ext cx="8001000" cy="3747501"/>
          </a:xfrm>
          <a:prstGeom prst="rect">
            <a:avLst/>
          </a:prstGeom>
        </p:spPr>
        <p:txBody>
          <a:bodyPr wrap="square" lIns="0" tIns="0" rIns="0" bIns="0" rtlCol="0" anchor="t">
            <a:spAutoFit/>
          </a:bodyPr>
          <a:lstStyle/>
          <a:p>
            <a:pPr marL="571500" indent="-571500" algn="l">
              <a:lnSpc>
                <a:spcPts val="5852"/>
              </a:lnSpc>
              <a:spcAft>
                <a:spcPts val="3000"/>
              </a:spcAft>
              <a:buFont typeface="Arial" panose="020B0604020202020204" pitchFamily="34" charset="0"/>
              <a:buChar char="•"/>
            </a:pPr>
            <a:r>
              <a:rPr lang="en-US" sz="3600" dirty="0">
                <a:solidFill>
                  <a:srgbClr val="7154CB"/>
                </a:solidFill>
                <a:latin typeface="Alatsi"/>
                <a:ea typeface="Alatsi"/>
                <a:cs typeface="Alatsi"/>
                <a:sym typeface="Alatsi"/>
              </a:rPr>
              <a:t>Why</a:t>
            </a:r>
            <a:r>
              <a:rPr lang="en-US" sz="3600" dirty="0">
                <a:solidFill>
                  <a:srgbClr val="FFFFFF"/>
                </a:solidFill>
                <a:latin typeface="Alatsi"/>
                <a:ea typeface="Alatsi"/>
                <a:cs typeface="Alatsi"/>
                <a:sym typeface="Alatsi"/>
              </a:rPr>
              <a:t> do we make emergency plans?</a:t>
            </a:r>
          </a:p>
          <a:p>
            <a:pPr marL="571500" indent="-571500" algn="l">
              <a:lnSpc>
                <a:spcPts val="5852"/>
              </a:lnSpc>
              <a:spcAft>
                <a:spcPts val="3000"/>
              </a:spcAft>
              <a:buFont typeface="Arial" panose="020B0604020202020204" pitchFamily="34" charset="0"/>
              <a:buChar char="•"/>
            </a:pPr>
            <a:r>
              <a:rPr lang="en-US" sz="3600" dirty="0">
                <a:solidFill>
                  <a:srgbClr val="FFFFFF"/>
                </a:solidFill>
                <a:latin typeface="Alatsi"/>
                <a:ea typeface="Alatsi"/>
                <a:cs typeface="Alatsi"/>
                <a:sym typeface="Alatsi"/>
              </a:rPr>
              <a:t>To prevent “worst case scenarios”</a:t>
            </a:r>
          </a:p>
          <a:p>
            <a:pPr marL="571500" indent="-571500" algn="l">
              <a:lnSpc>
                <a:spcPts val="5852"/>
              </a:lnSpc>
              <a:spcAft>
                <a:spcPts val="3000"/>
              </a:spcAft>
              <a:buFont typeface="Arial" panose="020B0604020202020204" pitchFamily="34" charset="0"/>
              <a:buChar char="•"/>
            </a:pPr>
            <a:r>
              <a:rPr lang="en-US" sz="3600" dirty="0">
                <a:solidFill>
                  <a:srgbClr val="FFFFFF"/>
                </a:solidFill>
                <a:latin typeface="Alatsi"/>
                <a:ea typeface="Alatsi"/>
                <a:cs typeface="Alatsi"/>
                <a:sym typeface="Alatsi"/>
              </a:rPr>
              <a:t>We </a:t>
            </a:r>
            <a:r>
              <a:rPr lang="en-US" sz="3600" dirty="0">
                <a:solidFill>
                  <a:srgbClr val="7154CB"/>
                </a:solidFill>
                <a:latin typeface="Alatsi"/>
                <a:ea typeface="Alatsi"/>
                <a:cs typeface="Alatsi"/>
                <a:sym typeface="Alatsi"/>
              </a:rPr>
              <a:t>WANT</a:t>
            </a:r>
            <a:r>
              <a:rPr lang="en-US" sz="3600" dirty="0">
                <a:solidFill>
                  <a:srgbClr val="FFFFFF"/>
                </a:solidFill>
                <a:latin typeface="Alatsi"/>
                <a:ea typeface="Alatsi"/>
                <a:cs typeface="Alatsi"/>
                <a:sym typeface="Alatsi"/>
              </a:rPr>
              <a:t> to reduce the amount of pain we will experience</a:t>
            </a:r>
          </a:p>
        </p:txBody>
      </p:sp>
      <p:sp>
        <p:nvSpPr>
          <p:cNvPr id="14" name="Freeform 14"/>
          <p:cNvSpPr/>
          <p:nvPr/>
        </p:nvSpPr>
        <p:spPr>
          <a:xfrm>
            <a:off x="-3200400" y="-12717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7" name="AutoShape 3">
            <a:extLst>
              <a:ext uri="{FF2B5EF4-FFF2-40B4-BE49-F238E27FC236}">
                <a16:creationId xmlns:a16="http://schemas.microsoft.com/office/drawing/2014/main" id="{96E30913-D1B2-4595-26F1-6F0901216089}"/>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D1624720-7389-6E4A-CFF2-3752CE2E7EBD}"/>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3" name="Picture 2" descr="A traffic jam on a highway&#10;&#10;Description automatically generated">
            <a:extLst>
              <a:ext uri="{FF2B5EF4-FFF2-40B4-BE49-F238E27FC236}">
                <a16:creationId xmlns:a16="http://schemas.microsoft.com/office/drawing/2014/main" id="{838A49BA-BB66-6698-5661-1F682E686E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87000" y="2897595"/>
            <a:ext cx="7317471" cy="48755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Audio 4">
            <a:hlinkClick r:id="" action="ppaction://media"/>
            <a:extLst>
              <a:ext uri="{FF2B5EF4-FFF2-40B4-BE49-F238E27FC236}">
                <a16:creationId xmlns:a16="http://schemas.microsoft.com/office/drawing/2014/main" id="{A191B4FF-A876-A55E-4F7C-C3A7ABE9CFF6}"/>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E3430154-0C86-D6B9-0F72-DD5758F89056}"/>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BA8E217C-8F2E-EAC5-ED4C-935F166287DC}"/>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A86705BC-DB72-CAF9-629B-646171264119}"/>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9" name="Graphic 18" descr="Badge Copyright with solid fill">
              <a:extLst>
                <a:ext uri="{FF2B5EF4-FFF2-40B4-BE49-F238E27FC236}">
                  <a16:creationId xmlns:a16="http://schemas.microsoft.com/office/drawing/2014/main" id="{E935715A-A010-E7E5-4077-10AFA03D75E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4046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5"/>
                </p:tgtEl>
              </p:cMediaNode>
            </p:audio>
          </p:childTnLst>
        </p:cTn>
      </p:par>
    </p:tnLst>
    <p:bldLst>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028700" y="866775"/>
            <a:ext cx="16230600"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Benefits to Planning</a:t>
            </a:r>
          </a:p>
        </p:txBody>
      </p:sp>
      <p:grpSp>
        <p:nvGrpSpPr>
          <p:cNvPr id="3" name="Group 3"/>
          <p:cNvGrpSpPr/>
          <p:nvPr/>
        </p:nvGrpSpPr>
        <p:grpSpPr>
          <a:xfrm>
            <a:off x="2074962" y="3120468"/>
            <a:ext cx="1078980" cy="1105361"/>
            <a:chOff x="0" y="0"/>
            <a:chExt cx="793401" cy="812800"/>
          </a:xfrm>
        </p:grpSpPr>
        <p:sp>
          <p:nvSpPr>
            <p:cNvPr id="4" name="Freeform 4"/>
            <p:cNvSpPr/>
            <p:nvPr/>
          </p:nvSpPr>
          <p:spPr>
            <a:xfrm>
              <a:off x="0" y="0"/>
              <a:ext cx="793401" cy="812800"/>
            </a:xfrm>
            <a:custGeom>
              <a:avLst/>
              <a:gdLst/>
              <a:ahLst/>
              <a:cxnLst/>
              <a:rect l="l" t="t" r="r" b="b"/>
              <a:pathLst>
                <a:path w="793401" h="812800">
                  <a:moveTo>
                    <a:pt x="396701" y="0"/>
                  </a:moveTo>
                  <a:cubicBezTo>
                    <a:pt x="177609" y="0"/>
                    <a:pt x="0" y="181951"/>
                    <a:pt x="0" y="406400"/>
                  </a:cubicBezTo>
                  <a:cubicBezTo>
                    <a:pt x="0" y="630849"/>
                    <a:pt x="177609" y="812800"/>
                    <a:pt x="396701" y="812800"/>
                  </a:cubicBezTo>
                  <a:cubicBezTo>
                    <a:pt x="615792" y="812800"/>
                    <a:pt x="793401" y="630849"/>
                    <a:pt x="793401" y="406400"/>
                  </a:cubicBezTo>
                  <a:cubicBezTo>
                    <a:pt x="793401" y="181951"/>
                    <a:pt x="615792" y="0"/>
                    <a:pt x="396701" y="0"/>
                  </a:cubicBezTo>
                  <a:close/>
                </a:path>
              </a:pathLst>
            </a:custGeom>
            <a:solidFill>
              <a:srgbClr val="7154CB"/>
            </a:solidFill>
          </p:spPr>
          <p:txBody>
            <a:bodyPr/>
            <a:lstStyle/>
            <a:p>
              <a:endParaRPr lang="en-US"/>
            </a:p>
          </p:txBody>
        </p:sp>
        <p:sp>
          <p:nvSpPr>
            <p:cNvPr id="5" name="TextBox 5"/>
            <p:cNvSpPr txBox="1"/>
            <p:nvPr/>
          </p:nvSpPr>
          <p:spPr>
            <a:xfrm>
              <a:off x="74381" y="38100"/>
              <a:ext cx="644638" cy="6985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074962" y="3194590"/>
            <a:ext cx="1078980" cy="861867"/>
          </a:xfrm>
          <a:prstGeom prst="rect">
            <a:avLst/>
          </a:prstGeom>
        </p:spPr>
        <p:txBody>
          <a:bodyPr lIns="0" tIns="0" rIns="0" bIns="0" rtlCol="0" anchor="t">
            <a:spAutoFit/>
          </a:bodyPr>
          <a:lstStyle/>
          <a:p>
            <a:pPr algn="ctr">
              <a:lnSpc>
                <a:spcPts val="7048"/>
              </a:lnSpc>
            </a:pPr>
            <a:r>
              <a:rPr lang="en-US" sz="5034" dirty="0">
                <a:solidFill>
                  <a:srgbClr val="FFFFFF"/>
                </a:solidFill>
                <a:latin typeface="Alatsi"/>
                <a:ea typeface="Alatsi"/>
                <a:cs typeface="Alatsi"/>
                <a:sym typeface="Alatsi"/>
              </a:rPr>
              <a:t>1</a:t>
            </a:r>
          </a:p>
        </p:txBody>
      </p:sp>
      <p:grpSp>
        <p:nvGrpSpPr>
          <p:cNvPr id="7" name="Group 7"/>
          <p:cNvGrpSpPr/>
          <p:nvPr/>
        </p:nvGrpSpPr>
        <p:grpSpPr>
          <a:xfrm>
            <a:off x="2074962" y="5176996"/>
            <a:ext cx="1078980" cy="1105361"/>
            <a:chOff x="0" y="0"/>
            <a:chExt cx="793401" cy="812800"/>
          </a:xfrm>
          <a:solidFill>
            <a:srgbClr val="4D8BCE"/>
          </a:solidFill>
        </p:grpSpPr>
        <p:sp>
          <p:nvSpPr>
            <p:cNvPr id="8" name="Freeform 8"/>
            <p:cNvSpPr/>
            <p:nvPr/>
          </p:nvSpPr>
          <p:spPr>
            <a:xfrm>
              <a:off x="0" y="0"/>
              <a:ext cx="793401" cy="812800"/>
            </a:xfrm>
            <a:custGeom>
              <a:avLst/>
              <a:gdLst/>
              <a:ahLst/>
              <a:cxnLst/>
              <a:rect l="l" t="t" r="r" b="b"/>
              <a:pathLst>
                <a:path w="793401" h="812800">
                  <a:moveTo>
                    <a:pt x="396701" y="0"/>
                  </a:moveTo>
                  <a:cubicBezTo>
                    <a:pt x="177609" y="0"/>
                    <a:pt x="0" y="181951"/>
                    <a:pt x="0" y="406400"/>
                  </a:cubicBezTo>
                  <a:cubicBezTo>
                    <a:pt x="0" y="630849"/>
                    <a:pt x="177609" y="812800"/>
                    <a:pt x="396701" y="812800"/>
                  </a:cubicBezTo>
                  <a:cubicBezTo>
                    <a:pt x="615792" y="812800"/>
                    <a:pt x="793401" y="630849"/>
                    <a:pt x="793401" y="406400"/>
                  </a:cubicBezTo>
                  <a:cubicBezTo>
                    <a:pt x="793401" y="181951"/>
                    <a:pt x="615792" y="0"/>
                    <a:pt x="396701" y="0"/>
                  </a:cubicBezTo>
                  <a:close/>
                </a:path>
              </a:pathLst>
            </a:custGeom>
            <a:grpFill/>
          </p:spPr>
          <p:txBody>
            <a:bodyPr/>
            <a:lstStyle/>
            <a:p>
              <a:endParaRPr lang="en-US"/>
            </a:p>
          </p:txBody>
        </p:sp>
        <p:sp>
          <p:nvSpPr>
            <p:cNvPr id="9" name="TextBox 9"/>
            <p:cNvSpPr txBox="1"/>
            <p:nvPr/>
          </p:nvSpPr>
          <p:spPr>
            <a:xfrm>
              <a:off x="74381" y="38100"/>
              <a:ext cx="644638" cy="698500"/>
            </a:xfrm>
            <a:prstGeom prst="rect">
              <a:avLst/>
            </a:prstGeom>
            <a:noFill/>
          </p:spPr>
          <p:txBody>
            <a:bodyPr lIns="50800" tIns="50800" rIns="50800" bIns="50800" rtlCol="0" anchor="ctr"/>
            <a:lstStyle/>
            <a:p>
              <a:pPr algn="ctr">
                <a:lnSpc>
                  <a:spcPts val="2659"/>
                </a:lnSpc>
              </a:pPr>
              <a:endParaRPr/>
            </a:p>
          </p:txBody>
        </p:sp>
      </p:grpSp>
      <p:sp>
        <p:nvSpPr>
          <p:cNvPr id="10" name="TextBox 10"/>
          <p:cNvSpPr txBox="1"/>
          <p:nvPr/>
        </p:nvSpPr>
        <p:spPr>
          <a:xfrm>
            <a:off x="2074962" y="5251118"/>
            <a:ext cx="1078980" cy="861867"/>
          </a:xfrm>
          <a:prstGeom prst="rect">
            <a:avLst/>
          </a:prstGeom>
        </p:spPr>
        <p:txBody>
          <a:bodyPr lIns="0" tIns="0" rIns="0" bIns="0" rtlCol="0" anchor="t">
            <a:spAutoFit/>
          </a:bodyPr>
          <a:lstStyle/>
          <a:p>
            <a:pPr algn="ctr">
              <a:lnSpc>
                <a:spcPts val="7048"/>
              </a:lnSpc>
            </a:pPr>
            <a:r>
              <a:rPr lang="en-US" sz="5034" dirty="0">
                <a:solidFill>
                  <a:srgbClr val="FFFFFF"/>
                </a:solidFill>
                <a:latin typeface="Alatsi"/>
                <a:ea typeface="Alatsi"/>
                <a:cs typeface="Alatsi"/>
                <a:sym typeface="Alatsi"/>
              </a:rPr>
              <a:t>2</a:t>
            </a:r>
          </a:p>
        </p:txBody>
      </p:sp>
      <p:grpSp>
        <p:nvGrpSpPr>
          <p:cNvPr id="11" name="Group 11"/>
          <p:cNvGrpSpPr/>
          <p:nvPr/>
        </p:nvGrpSpPr>
        <p:grpSpPr>
          <a:xfrm>
            <a:off x="2074962" y="7233524"/>
            <a:ext cx="1078980" cy="1105361"/>
            <a:chOff x="0" y="0"/>
            <a:chExt cx="793401" cy="812800"/>
          </a:xfrm>
          <a:solidFill>
            <a:srgbClr val="62DA60"/>
          </a:solidFill>
        </p:grpSpPr>
        <p:sp>
          <p:nvSpPr>
            <p:cNvPr id="12" name="Freeform 12"/>
            <p:cNvSpPr/>
            <p:nvPr/>
          </p:nvSpPr>
          <p:spPr>
            <a:xfrm>
              <a:off x="0" y="0"/>
              <a:ext cx="793401" cy="812800"/>
            </a:xfrm>
            <a:custGeom>
              <a:avLst/>
              <a:gdLst/>
              <a:ahLst/>
              <a:cxnLst/>
              <a:rect l="l" t="t" r="r" b="b"/>
              <a:pathLst>
                <a:path w="793401" h="812800">
                  <a:moveTo>
                    <a:pt x="396701" y="0"/>
                  </a:moveTo>
                  <a:cubicBezTo>
                    <a:pt x="177609" y="0"/>
                    <a:pt x="0" y="181951"/>
                    <a:pt x="0" y="406400"/>
                  </a:cubicBezTo>
                  <a:cubicBezTo>
                    <a:pt x="0" y="630849"/>
                    <a:pt x="177609" y="812800"/>
                    <a:pt x="396701" y="812800"/>
                  </a:cubicBezTo>
                  <a:cubicBezTo>
                    <a:pt x="615792" y="812800"/>
                    <a:pt x="793401" y="630849"/>
                    <a:pt x="793401" y="406400"/>
                  </a:cubicBezTo>
                  <a:cubicBezTo>
                    <a:pt x="793401" y="181951"/>
                    <a:pt x="615792" y="0"/>
                    <a:pt x="396701" y="0"/>
                  </a:cubicBezTo>
                  <a:close/>
                </a:path>
              </a:pathLst>
            </a:custGeom>
            <a:grpFill/>
          </p:spPr>
          <p:txBody>
            <a:bodyPr/>
            <a:lstStyle/>
            <a:p>
              <a:endParaRPr lang="en-US"/>
            </a:p>
          </p:txBody>
        </p:sp>
        <p:sp>
          <p:nvSpPr>
            <p:cNvPr id="13" name="TextBox 13"/>
            <p:cNvSpPr txBox="1"/>
            <p:nvPr/>
          </p:nvSpPr>
          <p:spPr>
            <a:xfrm>
              <a:off x="74381" y="38100"/>
              <a:ext cx="644638" cy="698500"/>
            </a:xfrm>
            <a:prstGeom prst="rect">
              <a:avLst/>
            </a:prstGeom>
            <a:noFill/>
          </p:spPr>
          <p:txBody>
            <a:bodyPr lIns="50800" tIns="50800" rIns="50800" bIns="50800" rtlCol="0" anchor="ctr"/>
            <a:lstStyle/>
            <a:p>
              <a:pPr algn="ctr">
                <a:lnSpc>
                  <a:spcPts val="2659"/>
                </a:lnSpc>
              </a:pPr>
              <a:endParaRPr/>
            </a:p>
          </p:txBody>
        </p:sp>
      </p:grpSp>
      <p:sp>
        <p:nvSpPr>
          <p:cNvPr id="14" name="TextBox 14"/>
          <p:cNvSpPr txBox="1"/>
          <p:nvPr/>
        </p:nvSpPr>
        <p:spPr>
          <a:xfrm>
            <a:off x="2074962" y="7307646"/>
            <a:ext cx="1078980" cy="861867"/>
          </a:xfrm>
          <a:prstGeom prst="rect">
            <a:avLst/>
          </a:prstGeom>
        </p:spPr>
        <p:txBody>
          <a:bodyPr lIns="0" tIns="0" rIns="0" bIns="0" rtlCol="0" anchor="t">
            <a:spAutoFit/>
          </a:bodyPr>
          <a:lstStyle/>
          <a:p>
            <a:pPr algn="ctr">
              <a:lnSpc>
                <a:spcPts val="7048"/>
              </a:lnSpc>
            </a:pPr>
            <a:r>
              <a:rPr lang="en-US" sz="5034" dirty="0">
                <a:solidFill>
                  <a:srgbClr val="FFFFFF"/>
                </a:solidFill>
                <a:latin typeface="Alatsi"/>
                <a:ea typeface="Alatsi"/>
                <a:cs typeface="Alatsi"/>
                <a:sym typeface="Alatsi"/>
              </a:rPr>
              <a:t>3</a:t>
            </a:r>
          </a:p>
        </p:txBody>
      </p:sp>
      <p:sp>
        <p:nvSpPr>
          <p:cNvPr id="15" name="TextBox 15"/>
          <p:cNvSpPr txBox="1"/>
          <p:nvPr/>
        </p:nvSpPr>
        <p:spPr>
          <a:xfrm>
            <a:off x="3640242" y="5251118"/>
            <a:ext cx="5368104" cy="1082797"/>
          </a:xfrm>
          <a:prstGeom prst="rect">
            <a:avLst/>
          </a:prstGeom>
        </p:spPr>
        <p:txBody>
          <a:bodyPr wrap="square" lIns="0" tIns="0" rIns="0" bIns="0" rtlCol="0" anchor="t">
            <a:spAutoFit/>
          </a:bodyPr>
          <a:lstStyle/>
          <a:p>
            <a:pPr algn="l">
              <a:lnSpc>
                <a:spcPts val="4322"/>
              </a:lnSpc>
            </a:pPr>
            <a:r>
              <a:rPr lang="en-US" sz="2800" dirty="0">
                <a:solidFill>
                  <a:srgbClr val="FFFFFF"/>
                </a:solidFill>
                <a:latin typeface="Alatsi"/>
                <a:ea typeface="Alatsi"/>
                <a:cs typeface="Alatsi"/>
                <a:sym typeface="Alatsi"/>
              </a:rPr>
              <a:t>You are </a:t>
            </a:r>
            <a:r>
              <a:rPr lang="en-US" sz="2800" dirty="0">
                <a:solidFill>
                  <a:srgbClr val="4D8BCE"/>
                </a:solidFill>
                <a:latin typeface="Alatsi"/>
                <a:ea typeface="Alatsi"/>
                <a:cs typeface="Alatsi"/>
                <a:sym typeface="Alatsi"/>
              </a:rPr>
              <a:t>prepared</a:t>
            </a:r>
            <a:r>
              <a:rPr lang="en-US" sz="2800" dirty="0">
                <a:solidFill>
                  <a:srgbClr val="FFFFFF"/>
                </a:solidFill>
                <a:latin typeface="Alatsi"/>
                <a:ea typeface="Alatsi"/>
                <a:cs typeface="Alatsi"/>
                <a:sym typeface="Alatsi"/>
              </a:rPr>
              <a:t> with all the supplies you need</a:t>
            </a:r>
          </a:p>
        </p:txBody>
      </p:sp>
      <p:sp>
        <p:nvSpPr>
          <p:cNvPr id="16" name="TextBox 16"/>
          <p:cNvSpPr txBox="1"/>
          <p:nvPr/>
        </p:nvSpPr>
        <p:spPr>
          <a:xfrm>
            <a:off x="3664481" y="3131747"/>
            <a:ext cx="5679483" cy="1082797"/>
          </a:xfrm>
          <a:prstGeom prst="rect">
            <a:avLst/>
          </a:prstGeom>
        </p:spPr>
        <p:txBody>
          <a:bodyPr wrap="square" lIns="0" tIns="0" rIns="0" bIns="0" rtlCol="0" anchor="t">
            <a:spAutoFit/>
          </a:bodyPr>
          <a:lstStyle/>
          <a:p>
            <a:pPr algn="l">
              <a:lnSpc>
                <a:spcPts val="4322"/>
              </a:lnSpc>
            </a:pPr>
            <a:r>
              <a:rPr lang="en-US" sz="2800" dirty="0">
                <a:solidFill>
                  <a:srgbClr val="FFFFFF"/>
                </a:solidFill>
                <a:latin typeface="Alatsi"/>
                <a:ea typeface="Alatsi"/>
                <a:cs typeface="Alatsi"/>
                <a:sym typeface="Alatsi"/>
              </a:rPr>
              <a:t>Easier to </a:t>
            </a:r>
            <a:r>
              <a:rPr lang="en-US" sz="2800" dirty="0">
                <a:solidFill>
                  <a:srgbClr val="7154CB"/>
                </a:solidFill>
                <a:latin typeface="Alatsi"/>
                <a:ea typeface="Alatsi"/>
                <a:cs typeface="Alatsi"/>
                <a:sym typeface="Alatsi"/>
              </a:rPr>
              <a:t>communicate</a:t>
            </a:r>
            <a:r>
              <a:rPr lang="en-US" sz="2800" dirty="0">
                <a:solidFill>
                  <a:srgbClr val="FFFFFF"/>
                </a:solidFill>
                <a:latin typeface="Alatsi"/>
                <a:ea typeface="Alatsi"/>
                <a:cs typeface="Alatsi"/>
                <a:sym typeface="Alatsi"/>
              </a:rPr>
              <a:t> with others your needs and triggers</a:t>
            </a:r>
          </a:p>
        </p:txBody>
      </p:sp>
      <p:sp>
        <p:nvSpPr>
          <p:cNvPr id="17" name="TextBox 17"/>
          <p:cNvSpPr txBox="1"/>
          <p:nvPr/>
        </p:nvSpPr>
        <p:spPr>
          <a:xfrm>
            <a:off x="3640242" y="7285338"/>
            <a:ext cx="6256867" cy="1059264"/>
          </a:xfrm>
          <a:prstGeom prst="rect">
            <a:avLst/>
          </a:prstGeom>
        </p:spPr>
        <p:txBody>
          <a:bodyPr wrap="square" lIns="0" tIns="0" rIns="0" bIns="0" rtlCol="0" anchor="t">
            <a:spAutoFit/>
          </a:bodyPr>
          <a:lstStyle/>
          <a:p>
            <a:pPr algn="l">
              <a:lnSpc>
                <a:spcPts val="4322"/>
              </a:lnSpc>
            </a:pPr>
            <a:r>
              <a:rPr lang="en-US" sz="2800" dirty="0">
                <a:solidFill>
                  <a:srgbClr val="FFFFFF"/>
                </a:solidFill>
                <a:latin typeface="Alatsi"/>
                <a:ea typeface="Alatsi"/>
                <a:cs typeface="Alatsi"/>
                <a:sym typeface="Alatsi"/>
              </a:rPr>
              <a:t>Having a plan will </a:t>
            </a:r>
            <a:r>
              <a:rPr lang="en-US" sz="2800" dirty="0">
                <a:solidFill>
                  <a:srgbClr val="62DA60"/>
                </a:solidFill>
                <a:latin typeface="Alatsi"/>
                <a:ea typeface="Alatsi"/>
                <a:cs typeface="Alatsi"/>
                <a:sym typeface="Alatsi"/>
              </a:rPr>
              <a:t>increase confidence </a:t>
            </a:r>
            <a:r>
              <a:rPr lang="en-US" sz="2800" dirty="0">
                <a:solidFill>
                  <a:srgbClr val="FFFFFF"/>
                </a:solidFill>
                <a:latin typeface="Alatsi"/>
                <a:ea typeface="Alatsi"/>
                <a:cs typeface="Alatsi"/>
                <a:sym typeface="Alatsi"/>
              </a:rPr>
              <a:t>and reduce day to day anxiety</a:t>
            </a:r>
          </a:p>
        </p:txBody>
      </p:sp>
      <p:grpSp>
        <p:nvGrpSpPr>
          <p:cNvPr id="18" name="Group 18"/>
          <p:cNvGrpSpPr/>
          <p:nvPr/>
        </p:nvGrpSpPr>
        <p:grpSpPr>
          <a:xfrm>
            <a:off x="627362" y="0"/>
            <a:ext cx="937061" cy="10287000"/>
            <a:chOff x="0" y="0"/>
            <a:chExt cx="246798" cy="2709333"/>
          </a:xfrm>
        </p:grpSpPr>
        <p:sp>
          <p:nvSpPr>
            <p:cNvPr id="19" name="Freeform 19"/>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20" name="TextBox 20"/>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5859155" y="0"/>
            <a:ext cx="1562612" cy="1673225"/>
            <a:chOff x="0" y="0"/>
            <a:chExt cx="2083482" cy="2230967"/>
          </a:xfrm>
          <a:solidFill>
            <a:srgbClr val="7154CB"/>
          </a:solidFill>
        </p:grpSpPr>
        <p:grpSp>
          <p:nvGrpSpPr>
            <p:cNvPr id="22" name="Group 22"/>
            <p:cNvGrpSpPr/>
            <p:nvPr/>
          </p:nvGrpSpPr>
          <p:grpSpPr>
            <a:xfrm>
              <a:off x="75599" y="0"/>
              <a:ext cx="1932284" cy="2230967"/>
              <a:chOff x="0" y="0"/>
              <a:chExt cx="703982" cy="812800"/>
            </a:xfrm>
            <a:grpFill/>
          </p:grpSpPr>
          <p:sp>
            <p:nvSpPr>
              <p:cNvPr id="23" name="Freeform 23"/>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4" name="TextBox 24"/>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5" name="TextBox 25"/>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11</a:t>
              </a:r>
            </a:p>
          </p:txBody>
        </p:sp>
      </p:grpSp>
      <p:sp>
        <p:nvSpPr>
          <p:cNvPr id="26" name="Freeform 26"/>
          <p:cNvSpPr/>
          <p:nvPr/>
        </p:nvSpPr>
        <p:spPr>
          <a:xfrm>
            <a:off x="11406653" y="8133323"/>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7" name="Freeform 27"/>
          <p:cNvSpPr/>
          <p:nvPr/>
        </p:nvSpPr>
        <p:spPr>
          <a:xfrm>
            <a:off x="-1371600" y="-790215"/>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AutoShape 29"/>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0" name="AutoShape 30"/>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pic>
        <p:nvPicPr>
          <p:cNvPr id="32" name="Picture 31" descr="A diagram of a fire escape plan&#10;&#10;Description automatically generated">
            <a:extLst>
              <a:ext uri="{FF2B5EF4-FFF2-40B4-BE49-F238E27FC236}">
                <a16:creationId xmlns:a16="http://schemas.microsoft.com/office/drawing/2014/main" id="{83A48F78-04D9-E1F3-95B4-0815EBE3EED8}"/>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933483" y="2684661"/>
            <a:ext cx="6666158" cy="6666158"/>
          </a:xfrm>
          <a:prstGeom prst="roundRect">
            <a:avLst/>
          </a:prstGeom>
        </p:spPr>
      </p:pic>
      <p:pic>
        <p:nvPicPr>
          <p:cNvPr id="33" name="Audio 32">
            <a:hlinkClick r:id="" action="ppaction://media"/>
            <a:extLst>
              <a:ext uri="{FF2B5EF4-FFF2-40B4-BE49-F238E27FC236}">
                <a16:creationId xmlns:a16="http://schemas.microsoft.com/office/drawing/2014/main" id="{5C232D83-51A9-F65C-4353-1C0F57180681}"/>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3" t="-266613" r="-266613" b="-266613"/>
          <a:stretch>
            <a:fillRect/>
          </a:stretch>
        </p:blipFill>
        <p:spPr>
          <a:xfrm>
            <a:off x="15078456" y="7077456"/>
            <a:ext cx="3086100" cy="3086100"/>
          </a:xfrm>
          <a:prstGeom prst="ellipse">
            <a:avLst/>
          </a:prstGeom>
        </p:spPr>
      </p:pic>
      <p:grpSp>
        <p:nvGrpSpPr>
          <p:cNvPr id="31" name="Group 30">
            <a:extLst>
              <a:ext uri="{FF2B5EF4-FFF2-40B4-BE49-F238E27FC236}">
                <a16:creationId xmlns:a16="http://schemas.microsoft.com/office/drawing/2014/main" id="{B7CF08AA-5073-CA9F-CFCE-2066FB6EFDCE}"/>
              </a:ext>
            </a:extLst>
          </p:cNvPr>
          <p:cNvGrpSpPr/>
          <p:nvPr/>
        </p:nvGrpSpPr>
        <p:grpSpPr>
          <a:xfrm rot="16200000">
            <a:off x="-1059841" y="4682896"/>
            <a:ext cx="4260748" cy="593146"/>
            <a:chOff x="7013764" y="9270533"/>
            <a:chExt cx="4260748" cy="593146"/>
          </a:xfrm>
        </p:grpSpPr>
        <p:sp>
          <p:nvSpPr>
            <p:cNvPr id="34" name="Rectangle 33">
              <a:extLst>
                <a:ext uri="{FF2B5EF4-FFF2-40B4-BE49-F238E27FC236}">
                  <a16:creationId xmlns:a16="http://schemas.microsoft.com/office/drawing/2014/main" id="{F53EA673-ABBE-F7CC-8AB0-2D26DE645D6F}"/>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TextBox 17">
              <a:extLst>
                <a:ext uri="{FF2B5EF4-FFF2-40B4-BE49-F238E27FC236}">
                  <a16:creationId xmlns:a16="http://schemas.microsoft.com/office/drawing/2014/main" id="{31E1BC50-9065-C814-2F15-DF0561E20B54}"/>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36" name="Graphic 35" descr="Badge Copyright with solid fill">
              <a:extLst>
                <a:ext uri="{FF2B5EF4-FFF2-40B4-BE49-F238E27FC236}">
                  <a16:creationId xmlns:a16="http://schemas.microsoft.com/office/drawing/2014/main" id="{32BEBC0C-D059-7D03-A1EE-473E85A52F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7455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33"/>
                </p:tgtEl>
              </p:cMediaNode>
            </p:audio>
          </p:childTnLst>
        </p:cTn>
      </p:par>
    </p:tnLst>
    <p:bldLst>
      <p:bldP spid="6" grpId="0"/>
      <p:bldP spid="10" grpId="0"/>
      <p:bldP spid="14" grpId="0"/>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627362" y="0"/>
            <a:ext cx="937061" cy="10287000"/>
            <a:chOff x="0" y="0"/>
            <a:chExt cx="246798" cy="2709333"/>
          </a:xfrm>
        </p:grpSpPr>
        <p:sp>
          <p:nvSpPr>
            <p:cNvPr id="3" name="Freeform 3"/>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5905019" y="0"/>
            <a:ext cx="1449213" cy="1673225"/>
            <a:chOff x="0" y="0"/>
            <a:chExt cx="703982" cy="812800"/>
          </a:xfrm>
        </p:grpSpPr>
        <p:sp>
          <p:nvSpPr>
            <p:cNvPr id="27" name="Freeform 27"/>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4D8BCE"/>
            </a:solidFill>
          </p:spPr>
          <p:txBody>
            <a:bodyPr/>
            <a:lstStyle/>
            <a:p>
              <a:endParaRPr lang="en-US"/>
            </a:p>
          </p:txBody>
        </p:sp>
        <p:sp>
          <p:nvSpPr>
            <p:cNvPr id="28" name="TextBox 28"/>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29" name="TextBox 29"/>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12</a:t>
            </a:r>
          </a:p>
        </p:txBody>
      </p:sp>
      <p:sp>
        <p:nvSpPr>
          <p:cNvPr id="30" name="Freeform 30"/>
          <p:cNvSpPr/>
          <p:nvPr/>
        </p:nvSpPr>
        <p:spPr>
          <a:xfrm>
            <a:off x="1263762" y="-14586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9EE6808D-82B0-42A8-471F-6FFEA38E1CE1}"/>
              </a:ext>
            </a:extLst>
          </p:cNvPr>
          <p:cNvSpPr txBox="1"/>
          <p:nvPr/>
        </p:nvSpPr>
        <p:spPr>
          <a:xfrm>
            <a:off x="416609" y="811680"/>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How do you make a Meltdown Plan?</a:t>
            </a:r>
          </a:p>
        </p:txBody>
      </p:sp>
      <p:grpSp>
        <p:nvGrpSpPr>
          <p:cNvPr id="98" name="Group 97">
            <a:extLst>
              <a:ext uri="{FF2B5EF4-FFF2-40B4-BE49-F238E27FC236}">
                <a16:creationId xmlns:a16="http://schemas.microsoft.com/office/drawing/2014/main" id="{9077E724-A55B-7D6C-883C-55E7F41FF8B1}"/>
              </a:ext>
            </a:extLst>
          </p:cNvPr>
          <p:cNvGrpSpPr/>
          <p:nvPr/>
        </p:nvGrpSpPr>
        <p:grpSpPr>
          <a:xfrm>
            <a:off x="3218315" y="6393034"/>
            <a:ext cx="6074431" cy="2533637"/>
            <a:chOff x="3069569" y="2757952"/>
            <a:chExt cx="6074431" cy="2533637"/>
          </a:xfrm>
        </p:grpSpPr>
        <p:sp>
          <p:nvSpPr>
            <p:cNvPr id="18" name="TextBox 18"/>
            <p:cNvSpPr txBox="1"/>
            <p:nvPr/>
          </p:nvSpPr>
          <p:spPr>
            <a:xfrm>
              <a:off x="3260980" y="2757952"/>
              <a:ext cx="5883020"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Rumbling Vs Baseline</a:t>
              </a:r>
            </a:p>
          </p:txBody>
        </p:sp>
        <p:grpSp>
          <p:nvGrpSpPr>
            <p:cNvPr id="40" name="Group 39">
              <a:extLst>
                <a:ext uri="{FF2B5EF4-FFF2-40B4-BE49-F238E27FC236}">
                  <a16:creationId xmlns:a16="http://schemas.microsoft.com/office/drawing/2014/main" id="{584293F2-11A2-C78E-BD67-211AE9AB2F35}"/>
                </a:ext>
              </a:extLst>
            </p:cNvPr>
            <p:cNvGrpSpPr/>
            <p:nvPr/>
          </p:nvGrpSpPr>
          <p:grpSpPr>
            <a:xfrm>
              <a:off x="3069569" y="4554362"/>
              <a:ext cx="801926" cy="737227"/>
              <a:chOff x="2819400" y="4301928"/>
              <a:chExt cx="941351" cy="962302"/>
            </a:xfrm>
          </p:grpSpPr>
          <p:sp>
            <p:nvSpPr>
              <p:cNvPr id="21" name="Oval 20">
                <a:extLst>
                  <a:ext uri="{FF2B5EF4-FFF2-40B4-BE49-F238E27FC236}">
                    <a16:creationId xmlns:a16="http://schemas.microsoft.com/office/drawing/2014/main" id="{83829D70-4366-1EF5-4CDC-62339A4DCC6B}"/>
                  </a:ext>
                </a:extLst>
              </p:cNvPr>
              <p:cNvSpPr/>
              <p:nvPr/>
            </p:nvSpPr>
            <p:spPr>
              <a:xfrm>
                <a:off x="2819400" y="4301928"/>
                <a:ext cx="941351" cy="962302"/>
              </a:xfrm>
              <a:prstGeom prst="ellipse">
                <a:avLst/>
              </a:prstGeom>
              <a:solidFill>
                <a:srgbClr val="1CBA1D"/>
              </a:solidFill>
              <a:ln w="38100">
                <a:solidFill>
                  <a:srgbClr val="1CBA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group of smiley faces&#10;&#10;Description automatically generated">
                <a:extLst>
                  <a:ext uri="{FF2B5EF4-FFF2-40B4-BE49-F238E27FC236}">
                    <a16:creationId xmlns:a16="http://schemas.microsoft.com/office/drawing/2014/main" id="{ECFD1D50-32A5-1AD0-C7C5-35C0C592F62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7968" t="32654" r="82171" b="29679"/>
              <a:stretch/>
            </p:blipFill>
            <p:spPr>
              <a:xfrm>
                <a:off x="2974437" y="4473736"/>
                <a:ext cx="634645" cy="606082"/>
              </a:xfrm>
              <a:prstGeom prst="rect">
                <a:avLst/>
              </a:prstGeom>
            </p:spPr>
          </p:pic>
        </p:grpSp>
        <p:grpSp>
          <p:nvGrpSpPr>
            <p:cNvPr id="42" name="Group 41">
              <a:extLst>
                <a:ext uri="{FF2B5EF4-FFF2-40B4-BE49-F238E27FC236}">
                  <a16:creationId xmlns:a16="http://schemas.microsoft.com/office/drawing/2014/main" id="{A7F56CD6-4A4C-4E28-8353-C50FF94A182B}"/>
                </a:ext>
              </a:extLst>
            </p:cNvPr>
            <p:cNvGrpSpPr/>
            <p:nvPr/>
          </p:nvGrpSpPr>
          <p:grpSpPr>
            <a:xfrm>
              <a:off x="4230180" y="4540054"/>
              <a:ext cx="801926" cy="737227"/>
              <a:chOff x="3980011" y="4287620"/>
              <a:chExt cx="941351" cy="962302"/>
            </a:xfrm>
          </p:grpSpPr>
          <p:sp>
            <p:nvSpPr>
              <p:cNvPr id="23" name="Oval 22">
                <a:extLst>
                  <a:ext uri="{FF2B5EF4-FFF2-40B4-BE49-F238E27FC236}">
                    <a16:creationId xmlns:a16="http://schemas.microsoft.com/office/drawing/2014/main" id="{DDE9E118-8E12-C810-3A7C-A59E2A992791}"/>
                  </a:ext>
                </a:extLst>
              </p:cNvPr>
              <p:cNvSpPr/>
              <p:nvPr/>
            </p:nvSpPr>
            <p:spPr>
              <a:xfrm>
                <a:off x="3980011" y="4287620"/>
                <a:ext cx="941351" cy="962302"/>
              </a:xfrm>
              <a:prstGeom prst="ellipse">
                <a:avLst/>
              </a:prstGeom>
              <a:solidFill>
                <a:srgbClr val="96D11F"/>
              </a:solidFill>
              <a:ln w="38100">
                <a:solidFill>
                  <a:srgbClr val="96D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group of smiley faces&#10;&#10;Description automatically generated">
                <a:extLst>
                  <a:ext uri="{FF2B5EF4-FFF2-40B4-BE49-F238E27FC236}">
                    <a16:creationId xmlns:a16="http://schemas.microsoft.com/office/drawing/2014/main" id="{79A52AA7-7CDB-F641-6BC0-213937C7191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26691" t="31734" r="64106" b="30558"/>
              <a:stretch/>
            </p:blipFill>
            <p:spPr>
              <a:xfrm>
                <a:off x="4146234" y="4473736"/>
                <a:ext cx="592331" cy="606748"/>
              </a:xfrm>
              <a:prstGeom prst="rect">
                <a:avLst/>
              </a:prstGeom>
            </p:spPr>
          </p:pic>
        </p:grpSp>
        <p:grpSp>
          <p:nvGrpSpPr>
            <p:cNvPr id="47" name="Group 46">
              <a:extLst>
                <a:ext uri="{FF2B5EF4-FFF2-40B4-BE49-F238E27FC236}">
                  <a16:creationId xmlns:a16="http://schemas.microsoft.com/office/drawing/2014/main" id="{53B05DB7-447F-C478-3244-A1AC56F908E7}"/>
                </a:ext>
              </a:extLst>
            </p:cNvPr>
            <p:cNvGrpSpPr/>
            <p:nvPr/>
          </p:nvGrpSpPr>
          <p:grpSpPr>
            <a:xfrm>
              <a:off x="7830243" y="4433632"/>
              <a:ext cx="801926" cy="737227"/>
              <a:chOff x="7580074" y="4181198"/>
              <a:chExt cx="941351" cy="962302"/>
            </a:xfrm>
          </p:grpSpPr>
          <p:sp>
            <p:nvSpPr>
              <p:cNvPr id="38" name="Oval 37">
                <a:extLst>
                  <a:ext uri="{FF2B5EF4-FFF2-40B4-BE49-F238E27FC236}">
                    <a16:creationId xmlns:a16="http://schemas.microsoft.com/office/drawing/2014/main" id="{539F2507-44F1-7009-7E92-618199ED4C63}"/>
                  </a:ext>
                </a:extLst>
              </p:cNvPr>
              <p:cNvSpPr/>
              <p:nvPr/>
            </p:nvSpPr>
            <p:spPr>
              <a:xfrm>
                <a:off x="7580074" y="4181198"/>
                <a:ext cx="941351" cy="962302"/>
              </a:xfrm>
              <a:prstGeom prst="ellipse">
                <a:avLst/>
              </a:prstGeom>
              <a:solidFill>
                <a:srgbClr val="F71918"/>
              </a:solidFill>
              <a:ln w="38100">
                <a:solidFill>
                  <a:srgbClr val="F719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group of smiley faces&#10;&#10;Description automatically generated">
                <a:extLst>
                  <a:ext uri="{FF2B5EF4-FFF2-40B4-BE49-F238E27FC236}">
                    <a16:creationId xmlns:a16="http://schemas.microsoft.com/office/drawing/2014/main" id="{FA55647A-E591-66EE-83B0-78478BECD143}"/>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82501" t="31411" r="8591" b="28807"/>
              <a:stretch/>
            </p:blipFill>
            <p:spPr>
              <a:xfrm>
                <a:off x="7764085" y="4343058"/>
                <a:ext cx="573327" cy="640119"/>
              </a:xfrm>
              <a:prstGeom prst="rect">
                <a:avLst/>
              </a:prstGeom>
            </p:spPr>
          </p:pic>
        </p:grpSp>
        <p:grpSp>
          <p:nvGrpSpPr>
            <p:cNvPr id="44" name="Group 43">
              <a:extLst>
                <a:ext uri="{FF2B5EF4-FFF2-40B4-BE49-F238E27FC236}">
                  <a16:creationId xmlns:a16="http://schemas.microsoft.com/office/drawing/2014/main" id="{55A8C2BC-D615-997F-51F8-2F0B95C64845}"/>
                </a:ext>
              </a:extLst>
            </p:cNvPr>
            <p:cNvGrpSpPr/>
            <p:nvPr/>
          </p:nvGrpSpPr>
          <p:grpSpPr>
            <a:xfrm>
              <a:off x="5394569" y="4481534"/>
              <a:ext cx="801926" cy="737227"/>
              <a:chOff x="5144400" y="4229100"/>
              <a:chExt cx="941351" cy="962302"/>
            </a:xfrm>
          </p:grpSpPr>
          <p:sp>
            <p:nvSpPr>
              <p:cNvPr id="25" name="Oval 24">
                <a:extLst>
                  <a:ext uri="{FF2B5EF4-FFF2-40B4-BE49-F238E27FC236}">
                    <a16:creationId xmlns:a16="http://schemas.microsoft.com/office/drawing/2014/main" id="{623CBB31-8B61-2BE2-6D52-A80AA9D75E6F}"/>
                  </a:ext>
                </a:extLst>
              </p:cNvPr>
              <p:cNvSpPr/>
              <p:nvPr/>
            </p:nvSpPr>
            <p:spPr>
              <a:xfrm>
                <a:off x="5144400" y="4229100"/>
                <a:ext cx="941351" cy="962302"/>
              </a:xfrm>
              <a:prstGeom prst="ellipse">
                <a:avLst/>
              </a:prstGeom>
              <a:solidFill>
                <a:srgbClr val="FFCF0D"/>
              </a:solidFill>
              <a:ln w="38100">
                <a:solidFill>
                  <a:srgbClr val="FFCF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A group of smiley faces&#10;&#10;Description automatically generated">
                <a:extLst>
                  <a:ext uri="{FF2B5EF4-FFF2-40B4-BE49-F238E27FC236}">
                    <a16:creationId xmlns:a16="http://schemas.microsoft.com/office/drawing/2014/main" id="{1F87863D-97D0-0E16-1254-77C9B2E63110}"/>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45756" t="32400" r="45957" b="34627"/>
              <a:stretch/>
            </p:blipFill>
            <p:spPr>
              <a:xfrm>
                <a:off x="5367367" y="4433927"/>
                <a:ext cx="533400" cy="530548"/>
              </a:xfrm>
              <a:prstGeom prst="rect">
                <a:avLst/>
              </a:prstGeom>
            </p:spPr>
          </p:pic>
        </p:grpSp>
        <p:grpSp>
          <p:nvGrpSpPr>
            <p:cNvPr id="46" name="Group 45">
              <a:extLst>
                <a:ext uri="{FF2B5EF4-FFF2-40B4-BE49-F238E27FC236}">
                  <a16:creationId xmlns:a16="http://schemas.microsoft.com/office/drawing/2014/main" id="{2A0D37A2-2E3C-D86B-AED8-99B944340643}"/>
                </a:ext>
              </a:extLst>
            </p:cNvPr>
            <p:cNvGrpSpPr/>
            <p:nvPr/>
          </p:nvGrpSpPr>
          <p:grpSpPr>
            <a:xfrm>
              <a:off x="6645768" y="4481124"/>
              <a:ext cx="801926" cy="737227"/>
              <a:chOff x="6395599" y="4228690"/>
              <a:chExt cx="941351" cy="962302"/>
            </a:xfrm>
          </p:grpSpPr>
          <p:sp>
            <p:nvSpPr>
              <p:cNvPr id="37" name="Oval 36">
                <a:extLst>
                  <a:ext uri="{FF2B5EF4-FFF2-40B4-BE49-F238E27FC236}">
                    <a16:creationId xmlns:a16="http://schemas.microsoft.com/office/drawing/2014/main" id="{1AA26FC2-7DF3-7EC4-80F2-D9C4218851D4}"/>
                  </a:ext>
                </a:extLst>
              </p:cNvPr>
              <p:cNvSpPr/>
              <p:nvPr/>
            </p:nvSpPr>
            <p:spPr>
              <a:xfrm>
                <a:off x="6395599" y="4228690"/>
                <a:ext cx="941351" cy="962302"/>
              </a:xfrm>
              <a:prstGeom prst="ellipse">
                <a:avLst/>
              </a:prstGeom>
              <a:solidFill>
                <a:srgbClr val="FF7512"/>
              </a:solidFill>
              <a:ln w="38100">
                <a:solidFill>
                  <a:srgbClr val="FF75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group of smiley faces&#10;&#10;Description automatically generated">
                <a:extLst>
                  <a:ext uri="{FF2B5EF4-FFF2-40B4-BE49-F238E27FC236}">
                    <a16:creationId xmlns:a16="http://schemas.microsoft.com/office/drawing/2014/main" id="{DCDD9363-EB36-9738-D76B-284E30B8931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64346" t="32716" r="27366" b="30479"/>
              <a:stretch/>
            </p:blipFill>
            <p:spPr>
              <a:xfrm>
                <a:off x="6605561" y="4413734"/>
                <a:ext cx="533401" cy="592213"/>
              </a:xfrm>
              <a:prstGeom prst="rect">
                <a:avLst/>
              </a:prstGeom>
            </p:spPr>
          </p:pic>
        </p:grpSp>
      </p:grpSp>
      <p:grpSp>
        <p:nvGrpSpPr>
          <p:cNvPr id="99" name="Group 98">
            <a:extLst>
              <a:ext uri="{FF2B5EF4-FFF2-40B4-BE49-F238E27FC236}">
                <a16:creationId xmlns:a16="http://schemas.microsoft.com/office/drawing/2014/main" id="{30829F7D-62C4-8A11-0AD4-FBE772BB8A40}"/>
              </a:ext>
            </a:extLst>
          </p:cNvPr>
          <p:cNvGrpSpPr/>
          <p:nvPr/>
        </p:nvGrpSpPr>
        <p:grpSpPr>
          <a:xfrm>
            <a:off x="3335342" y="2754397"/>
            <a:ext cx="6536117" cy="3381063"/>
            <a:chOff x="3254630" y="6347712"/>
            <a:chExt cx="6536117" cy="3381063"/>
          </a:xfrm>
        </p:grpSpPr>
        <p:sp>
          <p:nvSpPr>
            <p:cNvPr id="20" name="TextBox 20"/>
            <p:cNvSpPr txBox="1"/>
            <p:nvPr/>
          </p:nvSpPr>
          <p:spPr>
            <a:xfrm>
              <a:off x="3300551" y="6347712"/>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Identify Triggers/Needs</a:t>
              </a:r>
            </a:p>
          </p:txBody>
        </p:sp>
        <p:pic>
          <p:nvPicPr>
            <p:cNvPr id="48" name="Graphic 47" descr="Volume with solid fill">
              <a:extLst>
                <a:ext uri="{FF2B5EF4-FFF2-40B4-BE49-F238E27FC236}">
                  <a16:creationId xmlns:a16="http://schemas.microsoft.com/office/drawing/2014/main" id="{835B57DB-219B-9ED9-5D5F-684A6129152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317096" y="7414320"/>
              <a:ext cx="1049030" cy="1049030"/>
            </a:xfrm>
            <a:prstGeom prst="rect">
              <a:avLst/>
            </a:prstGeom>
          </p:spPr>
        </p:pic>
        <p:pic>
          <p:nvPicPr>
            <p:cNvPr id="50" name="Graphic 49" descr="Broken Heart with solid fill">
              <a:extLst>
                <a:ext uri="{FF2B5EF4-FFF2-40B4-BE49-F238E27FC236}">
                  <a16:creationId xmlns:a16="http://schemas.microsoft.com/office/drawing/2014/main" id="{28671EF7-F757-7991-ED9F-D06FD9EE65A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35679" y="7490518"/>
              <a:ext cx="909507" cy="909507"/>
            </a:xfrm>
            <a:prstGeom prst="rect">
              <a:avLst/>
            </a:prstGeom>
          </p:spPr>
        </p:pic>
        <p:pic>
          <p:nvPicPr>
            <p:cNvPr id="54" name="Graphic 53" descr="Remote work with solid fill">
              <a:extLst>
                <a:ext uri="{FF2B5EF4-FFF2-40B4-BE49-F238E27FC236}">
                  <a16:creationId xmlns:a16="http://schemas.microsoft.com/office/drawing/2014/main" id="{873379C4-071A-3914-49AE-E3FD266D137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29400" y="7414320"/>
              <a:ext cx="1049029" cy="1049029"/>
            </a:xfrm>
            <a:prstGeom prst="rect">
              <a:avLst/>
            </a:prstGeom>
          </p:spPr>
        </p:pic>
        <p:pic>
          <p:nvPicPr>
            <p:cNvPr id="56" name="Graphic 55" descr="Comment Heart with solid fill">
              <a:extLst>
                <a:ext uri="{FF2B5EF4-FFF2-40B4-BE49-F238E27FC236}">
                  <a16:creationId xmlns:a16="http://schemas.microsoft.com/office/drawing/2014/main" id="{8F2CAE7A-0B98-CB86-30F4-BF261FC9C2D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254630" y="8679746"/>
              <a:ext cx="1049029" cy="1049029"/>
            </a:xfrm>
            <a:prstGeom prst="rect">
              <a:avLst/>
            </a:prstGeom>
          </p:spPr>
        </p:pic>
        <p:pic>
          <p:nvPicPr>
            <p:cNvPr id="58" name="Graphic 57" descr="Koala with solid fill">
              <a:extLst>
                <a:ext uri="{FF2B5EF4-FFF2-40B4-BE49-F238E27FC236}">
                  <a16:creationId xmlns:a16="http://schemas.microsoft.com/office/drawing/2014/main" id="{2C565FAC-16AC-61EA-5C11-84A01CFCCFE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959462" y="8780124"/>
              <a:ext cx="837134" cy="837134"/>
            </a:xfrm>
            <a:prstGeom prst="rect">
              <a:avLst/>
            </a:prstGeom>
          </p:spPr>
        </p:pic>
        <p:pic>
          <p:nvPicPr>
            <p:cNvPr id="60" name="Graphic 59" descr="Home1 with solid fill">
              <a:extLst>
                <a:ext uri="{FF2B5EF4-FFF2-40B4-BE49-F238E27FC236}">
                  <a16:creationId xmlns:a16="http://schemas.microsoft.com/office/drawing/2014/main" id="{1B4CA5E8-6C4C-0945-065E-9CEBC36EED8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483213" y="8674988"/>
              <a:ext cx="937061" cy="937061"/>
            </a:xfrm>
            <a:prstGeom prst="rect">
              <a:avLst/>
            </a:prstGeom>
          </p:spPr>
        </p:pic>
      </p:grpSp>
      <p:grpSp>
        <p:nvGrpSpPr>
          <p:cNvPr id="100" name="Group 99">
            <a:extLst>
              <a:ext uri="{FF2B5EF4-FFF2-40B4-BE49-F238E27FC236}">
                <a16:creationId xmlns:a16="http://schemas.microsoft.com/office/drawing/2014/main" id="{A931BBCA-AF2F-01F6-00C3-020B53149C8E}"/>
              </a:ext>
            </a:extLst>
          </p:cNvPr>
          <p:cNvGrpSpPr/>
          <p:nvPr/>
        </p:nvGrpSpPr>
        <p:grpSpPr>
          <a:xfrm>
            <a:off x="10518016" y="6288654"/>
            <a:ext cx="8289590" cy="3514845"/>
            <a:chOff x="10518016" y="6288654"/>
            <a:chExt cx="8289590" cy="3514845"/>
          </a:xfrm>
        </p:grpSpPr>
        <p:sp>
          <p:nvSpPr>
            <p:cNvPr id="24" name="TextBox 24"/>
            <p:cNvSpPr txBox="1"/>
            <p:nvPr/>
          </p:nvSpPr>
          <p:spPr>
            <a:xfrm>
              <a:off x="11506200" y="6288654"/>
              <a:ext cx="730140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Communication Methods</a:t>
              </a:r>
            </a:p>
          </p:txBody>
        </p:sp>
        <p:grpSp>
          <p:nvGrpSpPr>
            <p:cNvPr id="74" name="Group 73">
              <a:extLst>
                <a:ext uri="{FF2B5EF4-FFF2-40B4-BE49-F238E27FC236}">
                  <a16:creationId xmlns:a16="http://schemas.microsoft.com/office/drawing/2014/main" id="{F49D9056-B645-03D3-605D-5273B60FB9B2}"/>
                </a:ext>
              </a:extLst>
            </p:cNvPr>
            <p:cNvGrpSpPr/>
            <p:nvPr/>
          </p:nvGrpSpPr>
          <p:grpSpPr>
            <a:xfrm>
              <a:off x="14376291" y="7581723"/>
              <a:ext cx="2120881" cy="2221776"/>
              <a:chOff x="14110838" y="7091032"/>
              <a:chExt cx="2345219" cy="2546249"/>
            </a:xfrm>
          </p:grpSpPr>
          <p:pic>
            <p:nvPicPr>
              <p:cNvPr id="64" name="Graphic 63" descr="Man raising hand">
                <a:extLst>
                  <a:ext uri="{FF2B5EF4-FFF2-40B4-BE49-F238E27FC236}">
                    <a16:creationId xmlns:a16="http://schemas.microsoft.com/office/drawing/2014/main" id="{C08370FF-6B2C-48BB-AFF0-41236D755C5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flipH="1">
                <a:off x="14110838" y="8035230"/>
                <a:ext cx="2345219" cy="1602051"/>
              </a:xfrm>
              <a:prstGeom prst="rect">
                <a:avLst/>
              </a:prstGeom>
            </p:spPr>
          </p:pic>
          <p:pic>
            <p:nvPicPr>
              <p:cNvPr id="66" name="Graphic 65" descr="Man with dreads">
                <a:extLst>
                  <a:ext uri="{FF2B5EF4-FFF2-40B4-BE49-F238E27FC236}">
                    <a16:creationId xmlns:a16="http://schemas.microsoft.com/office/drawing/2014/main" id="{B78FAE2A-F662-06F9-1C00-4DED63004418}"/>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flipH="1">
                <a:off x="14877540" y="7091032"/>
                <a:ext cx="1159277" cy="1281306"/>
              </a:xfrm>
              <a:prstGeom prst="rect">
                <a:avLst/>
              </a:prstGeom>
            </p:spPr>
          </p:pic>
          <p:pic>
            <p:nvPicPr>
              <p:cNvPr id="70" name="Graphic 69" descr="A talking face">
                <a:extLst>
                  <a:ext uri="{FF2B5EF4-FFF2-40B4-BE49-F238E27FC236}">
                    <a16:creationId xmlns:a16="http://schemas.microsoft.com/office/drawing/2014/main" id="{2EEC56B1-B3BB-4B93-0E09-C2153542876C}"/>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flipH="1">
                <a:off x="15087600" y="7706833"/>
                <a:ext cx="464563" cy="524581"/>
              </a:xfrm>
              <a:prstGeom prst="rect">
                <a:avLst/>
              </a:prstGeom>
            </p:spPr>
          </p:pic>
        </p:grpSp>
        <p:grpSp>
          <p:nvGrpSpPr>
            <p:cNvPr id="73" name="Group 72">
              <a:extLst>
                <a:ext uri="{FF2B5EF4-FFF2-40B4-BE49-F238E27FC236}">
                  <a16:creationId xmlns:a16="http://schemas.microsoft.com/office/drawing/2014/main" id="{214A3496-CA16-E8E7-3349-B565F6C9C568}"/>
                </a:ext>
              </a:extLst>
            </p:cNvPr>
            <p:cNvGrpSpPr/>
            <p:nvPr/>
          </p:nvGrpSpPr>
          <p:grpSpPr>
            <a:xfrm>
              <a:off x="10518016" y="7413906"/>
              <a:ext cx="2332535" cy="2282983"/>
              <a:chOff x="11077683" y="6989136"/>
              <a:chExt cx="2579261" cy="2616395"/>
            </a:xfrm>
          </p:grpSpPr>
          <p:pic>
            <p:nvPicPr>
              <p:cNvPr id="62" name="Graphic 61" descr="Woman raising hands">
                <a:extLst>
                  <a:ext uri="{FF2B5EF4-FFF2-40B4-BE49-F238E27FC236}">
                    <a16:creationId xmlns:a16="http://schemas.microsoft.com/office/drawing/2014/main" id="{6631A3B2-697B-A6F1-F704-0476E095F192}"/>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1077683" y="7988681"/>
                <a:ext cx="2579261" cy="1616850"/>
              </a:xfrm>
              <a:prstGeom prst="rect">
                <a:avLst/>
              </a:prstGeom>
            </p:spPr>
          </p:pic>
          <p:pic>
            <p:nvPicPr>
              <p:cNvPr id="68" name="Graphic 67" descr="Boy with thick hair">
                <a:extLst>
                  <a:ext uri="{FF2B5EF4-FFF2-40B4-BE49-F238E27FC236}">
                    <a16:creationId xmlns:a16="http://schemas.microsoft.com/office/drawing/2014/main" id="{EB683338-C139-19CE-7379-DC086D2BE086}"/>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11698319" y="6989136"/>
                <a:ext cx="1159278" cy="1266054"/>
              </a:xfrm>
              <a:prstGeom prst="rect">
                <a:avLst/>
              </a:prstGeom>
            </p:spPr>
          </p:pic>
          <p:pic>
            <p:nvPicPr>
              <p:cNvPr id="72" name="Graphic 71" descr="Happy face with missing teeth">
                <a:extLst>
                  <a:ext uri="{FF2B5EF4-FFF2-40B4-BE49-F238E27FC236}">
                    <a16:creationId xmlns:a16="http://schemas.microsoft.com/office/drawing/2014/main" id="{549EA80D-3396-8B8D-B399-97C3B84BFF0C}"/>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12128156" y="7574783"/>
                <a:ext cx="507888" cy="512001"/>
              </a:xfrm>
              <a:prstGeom prst="rect">
                <a:avLst/>
              </a:prstGeom>
            </p:spPr>
          </p:pic>
        </p:grpSp>
        <p:sp>
          <p:nvSpPr>
            <p:cNvPr id="75" name="Speech Bubble: Rectangle with Corners Rounded 74">
              <a:extLst>
                <a:ext uri="{FF2B5EF4-FFF2-40B4-BE49-F238E27FC236}">
                  <a16:creationId xmlns:a16="http://schemas.microsoft.com/office/drawing/2014/main" id="{86B222D7-839C-222B-B4D6-27B4EA246E0E}"/>
                </a:ext>
              </a:extLst>
            </p:cNvPr>
            <p:cNvSpPr/>
            <p:nvPr/>
          </p:nvSpPr>
          <p:spPr>
            <a:xfrm>
              <a:off x="12532256" y="7659853"/>
              <a:ext cx="716363" cy="610880"/>
            </a:xfrm>
            <a:prstGeom prst="wedgeRoundRectCallout">
              <a:avLst>
                <a:gd name="adj1" fmla="val -66288"/>
                <a:gd name="adj2" fmla="val 70243"/>
                <a:gd name="adj3" fmla="val 16667"/>
              </a:avLst>
            </a:prstGeom>
            <a:solidFill>
              <a:srgbClr val="7154CB"/>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6" name="Speech Bubble: Rectangle with Corners Rounded 75">
              <a:extLst>
                <a:ext uri="{FF2B5EF4-FFF2-40B4-BE49-F238E27FC236}">
                  <a16:creationId xmlns:a16="http://schemas.microsoft.com/office/drawing/2014/main" id="{19CAE12B-A5E8-B1E4-F888-46A5B2B0F005}"/>
                </a:ext>
              </a:extLst>
            </p:cNvPr>
            <p:cNvSpPr/>
            <p:nvPr/>
          </p:nvSpPr>
          <p:spPr>
            <a:xfrm>
              <a:off x="14129303" y="7545616"/>
              <a:ext cx="716363" cy="610880"/>
            </a:xfrm>
            <a:prstGeom prst="wedgeRoundRectCallout">
              <a:avLst>
                <a:gd name="adj1" fmla="val 61171"/>
                <a:gd name="adj2" fmla="val 79313"/>
                <a:gd name="adj3" fmla="val 16667"/>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76BDB6FB-08F5-3DFF-6DA8-2049EFEB89B6}"/>
              </a:ext>
            </a:extLst>
          </p:cNvPr>
          <p:cNvGrpSpPr/>
          <p:nvPr/>
        </p:nvGrpSpPr>
        <p:grpSpPr>
          <a:xfrm>
            <a:off x="10777615" y="2706295"/>
            <a:ext cx="7978281" cy="3251326"/>
            <a:chOff x="10777615" y="2706295"/>
            <a:chExt cx="7978281" cy="3251326"/>
          </a:xfrm>
        </p:grpSpPr>
        <p:sp>
          <p:nvSpPr>
            <p:cNvPr id="22" name="TextBox 22"/>
            <p:cNvSpPr txBox="1"/>
            <p:nvPr/>
          </p:nvSpPr>
          <p:spPr>
            <a:xfrm>
              <a:off x="11506200" y="2706295"/>
              <a:ext cx="72496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Location Specific</a:t>
              </a:r>
            </a:p>
          </p:txBody>
        </p:sp>
        <p:pic>
          <p:nvPicPr>
            <p:cNvPr id="78" name="Graphic 77" descr="A school bus">
              <a:extLst>
                <a:ext uri="{FF2B5EF4-FFF2-40B4-BE49-F238E27FC236}">
                  <a16:creationId xmlns:a16="http://schemas.microsoft.com/office/drawing/2014/main" id="{9616CF18-A628-BEC5-45ED-6925185DC5B5}"/>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4740468" y="3854086"/>
              <a:ext cx="2103535" cy="2103535"/>
            </a:xfrm>
            <a:prstGeom prst="rect">
              <a:avLst/>
            </a:prstGeom>
          </p:spPr>
        </p:pic>
        <p:pic>
          <p:nvPicPr>
            <p:cNvPr id="80" name="Graphic 79" descr="A city block with various buildings, skyscrapers and trees">
              <a:extLst>
                <a:ext uri="{FF2B5EF4-FFF2-40B4-BE49-F238E27FC236}">
                  <a16:creationId xmlns:a16="http://schemas.microsoft.com/office/drawing/2014/main" id="{014895B8-3891-5E8B-C221-01EBE6D2E6B3}"/>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10777615" y="4099570"/>
              <a:ext cx="1684700" cy="1684700"/>
            </a:xfrm>
            <a:prstGeom prst="rect">
              <a:avLst/>
            </a:prstGeom>
          </p:spPr>
        </p:pic>
        <p:pic>
          <p:nvPicPr>
            <p:cNvPr id="82" name="Graphic 81" descr="A cozy cabin in the woods covered in snow">
              <a:extLst>
                <a:ext uri="{FF2B5EF4-FFF2-40B4-BE49-F238E27FC236}">
                  <a16:creationId xmlns:a16="http://schemas.microsoft.com/office/drawing/2014/main" id="{C81162D6-7226-8253-608A-382DA3517D7D}"/>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2710058" y="3764768"/>
              <a:ext cx="1996222" cy="1996222"/>
            </a:xfrm>
            <a:prstGeom prst="rect">
              <a:avLst/>
            </a:prstGeom>
          </p:spPr>
        </p:pic>
      </p:grpSp>
      <p:pic>
        <p:nvPicPr>
          <p:cNvPr id="91" name="Graphic 90" descr="Badge 1 with solid fill">
            <a:extLst>
              <a:ext uri="{FF2B5EF4-FFF2-40B4-BE49-F238E27FC236}">
                <a16:creationId xmlns:a16="http://schemas.microsoft.com/office/drawing/2014/main" id="{6AB7E3E2-F407-7A9E-081D-78C53A6AB8CD}"/>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2416982" y="2891678"/>
            <a:ext cx="666316" cy="666316"/>
          </a:xfrm>
          <a:prstGeom prst="rect">
            <a:avLst/>
          </a:prstGeom>
        </p:spPr>
      </p:pic>
      <p:pic>
        <p:nvPicPr>
          <p:cNvPr id="93" name="Graphic 92" descr="Badge 4 with solid fill">
            <a:extLst>
              <a:ext uri="{FF2B5EF4-FFF2-40B4-BE49-F238E27FC236}">
                <a16:creationId xmlns:a16="http://schemas.microsoft.com/office/drawing/2014/main" id="{21E38FCC-5238-F8E8-3830-4C37E44F5F74}"/>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323782" y="6417040"/>
            <a:ext cx="683250" cy="683250"/>
          </a:xfrm>
          <a:prstGeom prst="rect">
            <a:avLst/>
          </a:prstGeom>
        </p:spPr>
      </p:pic>
      <p:pic>
        <p:nvPicPr>
          <p:cNvPr id="95" name="Graphic 94" descr="Badge 3 with solid fill">
            <a:extLst>
              <a:ext uri="{FF2B5EF4-FFF2-40B4-BE49-F238E27FC236}">
                <a16:creationId xmlns:a16="http://schemas.microsoft.com/office/drawing/2014/main" id="{4D72873F-D6C3-A2F8-A490-1164203E97FD}"/>
              </a:ext>
            </a:extLst>
          </p:cNvPr>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10323782" y="2843427"/>
            <a:ext cx="666316" cy="662437"/>
          </a:xfrm>
          <a:prstGeom prst="rect">
            <a:avLst/>
          </a:prstGeom>
        </p:spPr>
      </p:pic>
      <p:pic>
        <p:nvPicPr>
          <p:cNvPr id="97" name="Graphic 96" descr="Badge with solid fill">
            <a:extLst>
              <a:ext uri="{FF2B5EF4-FFF2-40B4-BE49-F238E27FC236}">
                <a16:creationId xmlns:a16="http://schemas.microsoft.com/office/drawing/2014/main" id="{F7B699F5-92E2-B940-5ED1-0DCC1ECE0D34}"/>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2451238" y="6515100"/>
            <a:ext cx="657460" cy="666316"/>
          </a:xfrm>
          <a:prstGeom prst="rect">
            <a:avLst/>
          </a:prstGeom>
        </p:spPr>
      </p:pic>
      <p:pic>
        <p:nvPicPr>
          <p:cNvPr id="9" name="Audio 8">
            <a:hlinkClick r:id="" action="ppaction://media"/>
            <a:extLst>
              <a:ext uri="{FF2B5EF4-FFF2-40B4-BE49-F238E27FC236}">
                <a16:creationId xmlns:a16="http://schemas.microsoft.com/office/drawing/2014/main" id="{DEC3276A-C3BA-436B-C7E6-92796BD4346D}"/>
              </a:ext>
            </a:extLst>
          </p:cNvPr>
          <p:cNvPicPr>
            <a:picLocks noChangeAspect="1"/>
          </p:cNvPicPr>
          <p:nvPr>
            <a:audioFile r:link="rId3"/>
            <p:extLst>
              <p:ext uri="{DAA4B4D4-6D71-4841-9C94-3DE7FCFB9230}">
                <p14:media xmlns:p14="http://schemas.microsoft.com/office/powerpoint/2010/main" r:embed="rId2"/>
              </p:ext>
            </p:extLst>
          </p:nvPr>
        </p:nvPicPr>
        <p:blipFill>
          <a:blip r:embed="rId48"/>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991DAE94-B188-9EF8-B9E8-2748CDC4CE73}"/>
              </a:ext>
            </a:extLst>
          </p:cNvPr>
          <p:cNvGrpSpPr/>
          <p:nvPr/>
        </p:nvGrpSpPr>
        <p:grpSpPr>
          <a:xfrm rot="16200000">
            <a:off x="-1059841" y="4682896"/>
            <a:ext cx="4260748" cy="593146"/>
            <a:chOff x="7013764" y="9270533"/>
            <a:chExt cx="4260748" cy="593146"/>
          </a:xfrm>
        </p:grpSpPr>
        <p:sp>
          <p:nvSpPr>
            <p:cNvPr id="6" name="Rectangle 5">
              <a:extLst>
                <a:ext uri="{FF2B5EF4-FFF2-40B4-BE49-F238E27FC236}">
                  <a16:creationId xmlns:a16="http://schemas.microsoft.com/office/drawing/2014/main" id="{2D7D8399-C1E6-73E2-10D7-6AFC9AE9DA3A}"/>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17">
              <a:extLst>
                <a:ext uri="{FF2B5EF4-FFF2-40B4-BE49-F238E27FC236}">
                  <a16:creationId xmlns:a16="http://schemas.microsoft.com/office/drawing/2014/main" id="{AF90EFD6-A76F-3789-5470-C6BA6F17F28B}"/>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8" name="Graphic 7" descr="Badge Copyright with solid fill">
              <a:extLst>
                <a:ext uri="{FF2B5EF4-FFF2-40B4-BE49-F238E27FC236}">
                  <a16:creationId xmlns:a16="http://schemas.microsoft.com/office/drawing/2014/main" id="{6BFC8A4F-03EB-7BE7-694F-05053E2DD80E}"/>
                </a:ext>
              </a:extLst>
            </p:cNvPr>
            <p:cNvPicPr>
              <a:picLocks noChangeAspect="1"/>
            </p:cNvPicPr>
            <p:nvPr/>
          </p:nvPicPr>
          <p:blipFill>
            <a:blip r:embed="rId49">
              <a:extLst>
                <a:ext uri="{96DAC541-7B7A-43D3-8B79-37D633B846F1}">
                  <asvg:svgBlip xmlns:asvg="http://schemas.microsoft.com/office/drawing/2016/SVG/main" r:embed="rId5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8749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500"/>
                                        <p:tgtEl>
                                          <p:spTgt spid="9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par>
                                <p:cTn id="20" presetID="10" presetClass="entr" presetSubtype="0" fill="hold" nodeType="with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500"/>
                                        <p:tgtEl>
                                          <p:spTgt spid="9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par>
                                <p:cTn id="36" presetID="10" presetClass="entr" presetSubtype="0" fill="hold" nodeType="withEffect">
                                  <p:stCondLst>
                                    <p:cond delay="0"/>
                                  </p:stCondLst>
                                  <p:childTnLst>
                                    <p:set>
                                      <p:cBhvr>
                                        <p:cTn id="37" dur="1" fill="hold">
                                          <p:stCondLst>
                                            <p:cond delay="0"/>
                                          </p:stCondLst>
                                        </p:cTn>
                                        <p:tgtEl>
                                          <p:spTgt spid="100"/>
                                        </p:tgtEl>
                                        <p:attrNameLst>
                                          <p:attrName>style.visibility</p:attrName>
                                        </p:attrNameLst>
                                      </p:cBhvr>
                                      <p:to>
                                        <p:strVal val="visible"/>
                                      </p:to>
                                    </p:set>
                                    <p:animEffect transition="in" filter="fade">
                                      <p:cBhvr>
                                        <p:cTn id="3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518476" y="3077986"/>
            <a:ext cx="516960" cy="516960"/>
            <a:chOff x="0" y="0"/>
            <a:chExt cx="812800" cy="812800"/>
          </a:xfrm>
          <a:solidFill>
            <a:srgbClr val="7154CB"/>
          </a:solidFill>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4" name="TextBox 4"/>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sp>
        <p:nvSpPr>
          <p:cNvPr id="5" name="TextBox 5"/>
          <p:cNvSpPr txBox="1"/>
          <p:nvPr/>
        </p:nvSpPr>
        <p:spPr>
          <a:xfrm>
            <a:off x="381000" y="738828"/>
            <a:ext cx="16907143" cy="1430648"/>
          </a:xfrm>
          <a:prstGeom prst="rect">
            <a:avLst/>
          </a:prstGeom>
        </p:spPr>
        <p:txBody>
          <a:bodyPr wrap="square" lIns="0" tIns="0" rIns="0" bIns="0" rtlCol="0" anchor="t">
            <a:spAutoFit/>
          </a:bodyPr>
          <a:lstStyle/>
          <a:p>
            <a:pPr algn="ctr">
              <a:lnSpc>
                <a:spcPts val="11899"/>
              </a:lnSpc>
            </a:pPr>
            <a:r>
              <a:rPr lang="en-US" sz="7200" dirty="0">
                <a:solidFill>
                  <a:srgbClr val="FFFFFF"/>
                </a:solidFill>
                <a:latin typeface="Alatsi"/>
                <a:ea typeface="Alatsi"/>
                <a:cs typeface="Alatsi"/>
                <a:sym typeface="Alatsi"/>
              </a:rPr>
              <a:t>Identifying Triggers and Needs</a:t>
            </a:r>
          </a:p>
        </p:txBody>
      </p:sp>
      <p:sp>
        <p:nvSpPr>
          <p:cNvPr id="6" name="TextBox 6"/>
          <p:cNvSpPr txBox="1"/>
          <p:nvPr/>
        </p:nvSpPr>
        <p:spPr>
          <a:xfrm>
            <a:off x="2411959" y="2938956"/>
            <a:ext cx="7530658" cy="795020"/>
          </a:xfrm>
          <a:prstGeom prst="rect">
            <a:avLst/>
          </a:prstGeom>
        </p:spPr>
        <p:txBody>
          <a:bodyPr lIns="0" tIns="0" rIns="0" bIns="0" rtlCol="0" anchor="t">
            <a:spAutoFit/>
          </a:bodyPr>
          <a:lstStyle/>
          <a:p>
            <a:pPr algn="l">
              <a:lnSpc>
                <a:spcPts val="6580"/>
              </a:lnSpc>
            </a:pPr>
            <a:r>
              <a:rPr lang="en-US" sz="4000" dirty="0">
                <a:solidFill>
                  <a:srgbClr val="FFFFFF"/>
                </a:solidFill>
                <a:latin typeface="Alatsi"/>
                <a:ea typeface="Alatsi"/>
                <a:cs typeface="Alatsi"/>
                <a:sym typeface="Alatsi"/>
              </a:rPr>
              <a:t>Triggers</a:t>
            </a:r>
          </a:p>
        </p:txBody>
      </p:sp>
      <p:sp>
        <p:nvSpPr>
          <p:cNvPr id="7" name="TextBox 7"/>
          <p:cNvSpPr txBox="1"/>
          <p:nvPr/>
        </p:nvSpPr>
        <p:spPr>
          <a:xfrm>
            <a:off x="2411959" y="5767083"/>
            <a:ext cx="7530658" cy="795020"/>
          </a:xfrm>
          <a:prstGeom prst="rect">
            <a:avLst/>
          </a:prstGeom>
        </p:spPr>
        <p:txBody>
          <a:bodyPr lIns="0" tIns="0" rIns="0" bIns="0" rtlCol="0" anchor="t">
            <a:spAutoFit/>
          </a:bodyPr>
          <a:lstStyle/>
          <a:p>
            <a:pPr algn="l">
              <a:lnSpc>
                <a:spcPts val="6580"/>
              </a:lnSpc>
            </a:pPr>
            <a:r>
              <a:rPr lang="en-US" sz="4000" dirty="0">
                <a:solidFill>
                  <a:srgbClr val="FFFFFF"/>
                </a:solidFill>
                <a:latin typeface="Alatsi"/>
                <a:ea typeface="Alatsi"/>
                <a:cs typeface="Alatsi"/>
                <a:sym typeface="Alatsi"/>
              </a:rPr>
              <a:t>Needs</a:t>
            </a:r>
          </a:p>
        </p:txBody>
      </p:sp>
      <p:sp>
        <p:nvSpPr>
          <p:cNvPr id="8" name="TextBox 8"/>
          <p:cNvSpPr txBox="1"/>
          <p:nvPr/>
        </p:nvSpPr>
        <p:spPr>
          <a:xfrm>
            <a:off x="2411959" y="3859959"/>
            <a:ext cx="7265441" cy="1267783"/>
          </a:xfrm>
          <a:prstGeom prst="rect">
            <a:avLst/>
          </a:prstGeom>
        </p:spPr>
        <p:txBody>
          <a:bodyPr wrap="square" lIns="0" tIns="0" rIns="0" bIns="0" rtlCol="0" anchor="t">
            <a:spAutoFit/>
          </a:bodyPr>
          <a:lstStyle/>
          <a:p>
            <a:pPr algn="l">
              <a:lnSpc>
                <a:spcPts val="5125"/>
              </a:lnSpc>
            </a:pPr>
            <a:r>
              <a:rPr lang="en-US" sz="3200" dirty="0">
                <a:solidFill>
                  <a:srgbClr val="FFFFFF"/>
                </a:solidFill>
                <a:latin typeface="Alatsi"/>
                <a:ea typeface="Alatsi"/>
                <a:cs typeface="Alatsi"/>
                <a:sym typeface="Alatsi"/>
              </a:rPr>
              <a:t>Any input that creates </a:t>
            </a:r>
            <a:r>
              <a:rPr lang="en-US" sz="3200" dirty="0">
                <a:solidFill>
                  <a:srgbClr val="4D8BCE"/>
                </a:solidFill>
                <a:latin typeface="Alatsi"/>
                <a:ea typeface="Alatsi"/>
                <a:cs typeface="Alatsi"/>
                <a:sym typeface="Alatsi"/>
              </a:rPr>
              <a:t>overwhelming stress</a:t>
            </a:r>
            <a:r>
              <a:rPr lang="en-US" sz="3200" dirty="0">
                <a:solidFill>
                  <a:srgbClr val="FFFFFF"/>
                </a:solidFill>
                <a:latin typeface="Alatsi"/>
                <a:ea typeface="Alatsi"/>
                <a:cs typeface="Alatsi"/>
                <a:sym typeface="Alatsi"/>
              </a:rPr>
              <a:t> that is hard to manage.</a:t>
            </a:r>
          </a:p>
        </p:txBody>
      </p:sp>
      <p:sp>
        <p:nvSpPr>
          <p:cNvPr id="9" name="Freeform 9"/>
          <p:cNvSpPr/>
          <p:nvPr/>
        </p:nvSpPr>
        <p:spPr>
          <a:xfrm>
            <a:off x="13764167" y="6384128"/>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2411959" y="6685928"/>
            <a:ext cx="6884441" cy="1267783"/>
          </a:xfrm>
          <a:prstGeom prst="rect">
            <a:avLst/>
          </a:prstGeom>
        </p:spPr>
        <p:txBody>
          <a:bodyPr wrap="square" lIns="0" tIns="0" rIns="0" bIns="0" rtlCol="0" anchor="t">
            <a:spAutoFit/>
          </a:bodyPr>
          <a:lstStyle/>
          <a:p>
            <a:pPr algn="l">
              <a:lnSpc>
                <a:spcPts val="5125"/>
              </a:lnSpc>
            </a:pPr>
            <a:r>
              <a:rPr lang="en-US" sz="3200" dirty="0">
                <a:solidFill>
                  <a:srgbClr val="FFFFFF"/>
                </a:solidFill>
                <a:latin typeface="Alatsi"/>
                <a:ea typeface="Alatsi"/>
                <a:cs typeface="Alatsi"/>
                <a:sym typeface="Alatsi"/>
              </a:rPr>
              <a:t>What you need to re-center yourself and go back to </a:t>
            </a:r>
            <a:r>
              <a:rPr lang="en-US" sz="3200" dirty="0">
                <a:solidFill>
                  <a:srgbClr val="62DA60"/>
                </a:solidFill>
                <a:latin typeface="Alatsi"/>
                <a:ea typeface="Alatsi"/>
                <a:cs typeface="Alatsi"/>
                <a:sym typeface="Alatsi"/>
              </a:rPr>
              <a:t>baseline </a:t>
            </a:r>
          </a:p>
        </p:txBody>
      </p:sp>
      <p:grpSp>
        <p:nvGrpSpPr>
          <p:cNvPr id="11" name="Group 11"/>
          <p:cNvGrpSpPr/>
          <p:nvPr/>
        </p:nvGrpSpPr>
        <p:grpSpPr>
          <a:xfrm>
            <a:off x="1547891" y="5996601"/>
            <a:ext cx="516960" cy="516960"/>
            <a:chOff x="0" y="0"/>
            <a:chExt cx="812800" cy="812800"/>
          </a:xfrm>
          <a:solidFill>
            <a:srgbClr val="7154CB"/>
          </a:solidFill>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3" name="TextBox 13"/>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4" name="Group 14"/>
          <p:cNvGrpSpPr/>
          <p:nvPr/>
        </p:nvGrpSpPr>
        <p:grpSpPr>
          <a:xfrm>
            <a:off x="15859155" y="0"/>
            <a:ext cx="1562612" cy="1673225"/>
            <a:chOff x="0" y="0"/>
            <a:chExt cx="2083482" cy="2230967"/>
          </a:xfrm>
          <a:solidFill>
            <a:srgbClr val="7154CB"/>
          </a:solidFill>
        </p:grpSpPr>
        <p:grpSp>
          <p:nvGrpSpPr>
            <p:cNvPr id="15" name="Group 15"/>
            <p:cNvGrpSpPr/>
            <p:nvPr/>
          </p:nvGrpSpPr>
          <p:grpSpPr>
            <a:xfrm>
              <a:off x="75599" y="0"/>
              <a:ext cx="1932284" cy="2230967"/>
              <a:chOff x="0" y="0"/>
              <a:chExt cx="703982" cy="812800"/>
            </a:xfrm>
            <a:grpFill/>
          </p:grpSpPr>
          <p:sp>
            <p:nvSpPr>
              <p:cNvPr id="16" name="Freeform 1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17" name="TextBox 17"/>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8" name="TextBox 18"/>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13</a:t>
              </a:r>
            </a:p>
          </p:txBody>
        </p:sp>
      </p:grpSp>
      <p:sp>
        <p:nvSpPr>
          <p:cNvPr id="19" name="Freeform 19"/>
          <p:cNvSpPr/>
          <p:nvPr/>
        </p:nvSpPr>
        <p:spPr>
          <a:xfrm>
            <a:off x="-1228122" y="8701934"/>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AutoShape 3">
            <a:extLst>
              <a:ext uri="{FF2B5EF4-FFF2-40B4-BE49-F238E27FC236}">
                <a16:creationId xmlns:a16="http://schemas.microsoft.com/office/drawing/2014/main" id="{D67AFD7A-7AC5-A3BA-C608-3F0AA316C0DA}"/>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EA14D273-E854-32D2-89FB-04F5E2F2D3AB}"/>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20" name="Thought Bubble: Cloud 19">
            <a:extLst>
              <a:ext uri="{FF2B5EF4-FFF2-40B4-BE49-F238E27FC236}">
                <a16:creationId xmlns:a16="http://schemas.microsoft.com/office/drawing/2014/main" id="{894F14FE-3647-30D9-63CB-4F4947539EE6}"/>
              </a:ext>
            </a:extLst>
          </p:cNvPr>
          <p:cNvSpPr/>
          <p:nvPr/>
        </p:nvSpPr>
        <p:spPr>
          <a:xfrm>
            <a:off x="13192391" y="3003149"/>
            <a:ext cx="4423444" cy="3289947"/>
          </a:xfrm>
          <a:prstGeom prst="cloudCallout">
            <a:avLst>
              <a:gd name="adj1" fmla="val -28872"/>
              <a:gd name="adj2" fmla="val 70800"/>
            </a:avLst>
          </a:prstGeom>
          <a:solidFill>
            <a:srgbClr val="7154CB"/>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2" name="Graphic 21" descr="Man with arms crossed">
            <a:extLst>
              <a:ext uri="{FF2B5EF4-FFF2-40B4-BE49-F238E27FC236}">
                <a16:creationId xmlns:a16="http://schemas.microsoft.com/office/drawing/2014/main" id="{388DC7D8-9F6B-9302-E6C1-F25137E05E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124694" y="7152485"/>
            <a:ext cx="2135395" cy="2071172"/>
          </a:xfrm>
          <a:prstGeom prst="rect">
            <a:avLst/>
          </a:prstGeom>
        </p:spPr>
      </p:pic>
      <p:pic>
        <p:nvPicPr>
          <p:cNvPr id="27" name="Graphic 26" descr="Boy with thick hair">
            <a:extLst>
              <a:ext uri="{FF2B5EF4-FFF2-40B4-BE49-F238E27FC236}">
                <a16:creationId xmlns:a16="http://schemas.microsoft.com/office/drawing/2014/main" id="{65C568CD-4622-C4D5-158F-53B4AE10355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467291" y="5795475"/>
            <a:ext cx="1594962" cy="1741867"/>
          </a:xfrm>
          <a:prstGeom prst="rect">
            <a:avLst/>
          </a:prstGeom>
        </p:spPr>
      </p:pic>
      <p:pic>
        <p:nvPicPr>
          <p:cNvPr id="29" name="Graphic 28" descr="A confused face">
            <a:extLst>
              <a:ext uri="{FF2B5EF4-FFF2-40B4-BE49-F238E27FC236}">
                <a16:creationId xmlns:a16="http://schemas.microsoft.com/office/drawing/2014/main" id="{FF7B5E04-FD86-1070-41A0-C04884D428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095342" y="6557475"/>
            <a:ext cx="624010" cy="780012"/>
          </a:xfrm>
          <a:prstGeom prst="rect">
            <a:avLst/>
          </a:prstGeom>
        </p:spPr>
      </p:pic>
      <p:sp>
        <p:nvSpPr>
          <p:cNvPr id="30" name="TextBox 10">
            <a:extLst>
              <a:ext uri="{FF2B5EF4-FFF2-40B4-BE49-F238E27FC236}">
                <a16:creationId xmlns:a16="http://schemas.microsoft.com/office/drawing/2014/main" id="{6977D0EB-DB9D-51E2-EDD5-98876D906238}"/>
              </a:ext>
            </a:extLst>
          </p:cNvPr>
          <p:cNvSpPr txBox="1"/>
          <p:nvPr/>
        </p:nvSpPr>
        <p:spPr>
          <a:xfrm>
            <a:off x="13918213" y="3594946"/>
            <a:ext cx="2971800" cy="1921808"/>
          </a:xfrm>
          <a:prstGeom prst="rect">
            <a:avLst/>
          </a:prstGeom>
        </p:spPr>
        <p:txBody>
          <a:bodyPr wrap="square" lIns="0" tIns="0" rIns="0" bIns="0" rtlCol="0" anchor="t">
            <a:spAutoFit/>
          </a:bodyPr>
          <a:lstStyle/>
          <a:p>
            <a:pPr algn="ctr">
              <a:lnSpc>
                <a:spcPts val="5125"/>
              </a:lnSpc>
            </a:pPr>
            <a:r>
              <a:rPr lang="en-US" sz="3661" dirty="0">
                <a:solidFill>
                  <a:srgbClr val="FFFFFF"/>
                </a:solidFill>
                <a:latin typeface="Alatsi"/>
                <a:ea typeface="Alatsi"/>
                <a:cs typeface="Alatsi"/>
                <a:sym typeface="Alatsi"/>
              </a:rPr>
              <a:t>Remember past meltdowns</a:t>
            </a:r>
          </a:p>
        </p:txBody>
      </p:sp>
      <p:pic>
        <p:nvPicPr>
          <p:cNvPr id="34" name="Audio 33">
            <a:hlinkClick r:id="" action="ppaction://media"/>
            <a:extLst>
              <a:ext uri="{FF2B5EF4-FFF2-40B4-BE49-F238E27FC236}">
                <a16:creationId xmlns:a16="http://schemas.microsoft.com/office/drawing/2014/main" id="{9DC650AD-9F43-F835-D3BB-0C8D4FEB5D72}"/>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66612" t="-266612" r="-266612" b="-266612"/>
          <a:stretch>
            <a:fillRect/>
          </a:stretch>
        </p:blipFill>
        <p:spPr>
          <a:xfrm>
            <a:off x="15078456" y="7077456"/>
            <a:ext cx="3086100" cy="3086100"/>
          </a:xfrm>
          <a:prstGeom prst="ellipse">
            <a:avLst/>
          </a:prstGeom>
        </p:spPr>
      </p:pic>
      <p:grpSp>
        <p:nvGrpSpPr>
          <p:cNvPr id="21" name="Group 20">
            <a:extLst>
              <a:ext uri="{FF2B5EF4-FFF2-40B4-BE49-F238E27FC236}">
                <a16:creationId xmlns:a16="http://schemas.microsoft.com/office/drawing/2014/main" id="{BE916CCD-B482-6236-0A92-6758CC40094B}"/>
              </a:ext>
            </a:extLst>
          </p:cNvPr>
          <p:cNvGrpSpPr/>
          <p:nvPr/>
        </p:nvGrpSpPr>
        <p:grpSpPr>
          <a:xfrm>
            <a:off x="7008684" y="9258300"/>
            <a:ext cx="4260748" cy="593146"/>
            <a:chOff x="7013764" y="9270533"/>
            <a:chExt cx="4260748" cy="593146"/>
          </a:xfrm>
        </p:grpSpPr>
        <p:sp>
          <p:nvSpPr>
            <p:cNvPr id="26" name="Rectangle 25">
              <a:extLst>
                <a:ext uri="{FF2B5EF4-FFF2-40B4-BE49-F238E27FC236}">
                  <a16:creationId xmlns:a16="http://schemas.microsoft.com/office/drawing/2014/main" id="{858DC6FA-C55B-A134-36A9-90C4B5E06444}"/>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TextBox 17">
              <a:extLst>
                <a:ext uri="{FF2B5EF4-FFF2-40B4-BE49-F238E27FC236}">
                  <a16:creationId xmlns:a16="http://schemas.microsoft.com/office/drawing/2014/main" id="{DDEDF8B8-08B8-B9CB-7C16-893909127747}"/>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31" name="Graphic 30" descr="Badge Copyright with solid fill">
              <a:extLst>
                <a:ext uri="{FF2B5EF4-FFF2-40B4-BE49-F238E27FC236}">
                  <a16:creationId xmlns:a16="http://schemas.microsoft.com/office/drawing/2014/main" id="{477223CD-7B78-DC6C-B7AE-5DD12F235CF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17850" y="9418923"/>
              <a:ext cx="193736" cy="19373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99762"/>
    </mc:Choice>
    <mc:Fallback xmlns="">
      <p:transition spd="slow" advTm="99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4"/>
                </p:tgtEl>
              </p:cMediaNode>
            </p:audio>
          </p:childTnLst>
        </p:cTn>
      </p:par>
    </p:tnLst>
    <p:bldLst>
      <p:bldP spid="6" grpId="0"/>
      <p:bldP spid="7" grpId="0"/>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4E9726C-9767-E67D-F2C8-D0D557C1963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EF60305-63E4-AF5B-DC06-D9818CC7A8D3}"/>
              </a:ext>
            </a:extLst>
          </p:cNvPr>
          <p:cNvSpPr txBox="1"/>
          <p:nvPr/>
        </p:nvSpPr>
        <p:spPr>
          <a:xfrm>
            <a:off x="381000" y="738828"/>
            <a:ext cx="16907143" cy="1430648"/>
          </a:xfrm>
          <a:prstGeom prst="rect">
            <a:avLst/>
          </a:prstGeom>
        </p:spPr>
        <p:txBody>
          <a:bodyPr wrap="square" lIns="0" tIns="0" rIns="0" bIns="0" rtlCol="0" anchor="t">
            <a:spAutoFit/>
          </a:bodyPr>
          <a:lstStyle/>
          <a:p>
            <a:pPr algn="ctr">
              <a:lnSpc>
                <a:spcPts val="11899"/>
              </a:lnSpc>
            </a:pPr>
            <a:r>
              <a:rPr lang="en-US" sz="7200" dirty="0">
                <a:solidFill>
                  <a:srgbClr val="FFFFFF"/>
                </a:solidFill>
                <a:latin typeface="Alatsi"/>
                <a:ea typeface="Alatsi"/>
                <a:cs typeface="Alatsi"/>
                <a:sym typeface="Alatsi"/>
              </a:rPr>
              <a:t>Rumbling Vs Baseline</a:t>
            </a:r>
          </a:p>
        </p:txBody>
      </p:sp>
      <p:sp>
        <p:nvSpPr>
          <p:cNvPr id="6" name="TextBox 6">
            <a:extLst>
              <a:ext uri="{FF2B5EF4-FFF2-40B4-BE49-F238E27FC236}">
                <a16:creationId xmlns:a16="http://schemas.microsoft.com/office/drawing/2014/main" id="{D7CE2E09-976D-5BAA-7F61-141D0CB93169}"/>
              </a:ext>
            </a:extLst>
          </p:cNvPr>
          <p:cNvSpPr txBox="1"/>
          <p:nvPr/>
        </p:nvSpPr>
        <p:spPr>
          <a:xfrm>
            <a:off x="2321749" y="2465688"/>
            <a:ext cx="7530658" cy="795020"/>
          </a:xfrm>
          <a:prstGeom prst="rect">
            <a:avLst/>
          </a:prstGeom>
        </p:spPr>
        <p:txBody>
          <a:bodyPr lIns="0" tIns="0" rIns="0" bIns="0" rtlCol="0" anchor="t">
            <a:spAutoFit/>
          </a:bodyPr>
          <a:lstStyle/>
          <a:p>
            <a:pPr algn="l">
              <a:lnSpc>
                <a:spcPts val="6580"/>
              </a:lnSpc>
            </a:pPr>
            <a:r>
              <a:rPr lang="en-US" sz="4000" dirty="0">
                <a:solidFill>
                  <a:srgbClr val="FFFFFF"/>
                </a:solidFill>
                <a:latin typeface="Alatsi"/>
                <a:ea typeface="Alatsi"/>
                <a:cs typeface="Alatsi"/>
                <a:sym typeface="Alatsi"/>
              </a:rPr>
              <a:t>Rumbling</a:t>
            </a:r>
          </a:p>
        </p:txBody>
      </p:sp>
      <p:sp>
        <p:nvSpPr>
          <p:cNvPr id="8" name="TextBox 8">
            <a:extLst>
              <a:ext uri="{FF2B5EF4-FFF2-40B4-BE49-F238E27FC236}">
                <a16:creationId xmlns:a16="http://schemas.microsoft.com/office/drawing/2014/main" id="{F0D6B28C-0400-6EED-6F70-E0BC81EBFB9E}"/>
              </a:ext>
            </a:extLst>
          </p:cNvPr>
          <p:cNvSpPr txBox="1"/>
          <p:nvPr/>
        </p:nvSpPr>
        <p:spPr>
          <a:xfrm>
            <a:off x="2404078" y="3532096"/>
            <a:ext cx="8797322" cy="3200876"/>
          </a:xfrm>
          <a:prstGeom prst="rect">
            <a:avLst/>
          </a:prstGeom>
        </p:spPr>
        <p:txBody>
          <a:bodyPr wrap="square" lIns="0" tIns="0" rIns="0" bIns="0" rtlCol="0" anchor="t">
            <a:spAutoFit/>
          </a:bodyPr>
          <a:lstStyle/>
          <a:p>
            <a:pPr marL="571500" indent="-5715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May have encountered a trigger</a:t>
            </a:r>
          </a:p>
          <a:p>
            <a:pPr marL="571500" indent="-5715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You may have </a:t>
            </a:r>
            <a:r>
              <a:rPr lang="en-US" sz="2800" dirty="0">
                <a:solidFill>
                  <a:srgbClr val="4D8BCE"/>
                </a:solidFill>
                <a:latin typeface="Alatsi"/>
                <a:ea typeface="Alatsi"/>
                <a:cs typeface="Alatsi"/>
                <a:sym typeface="Alatsi"/>
              </a:rPr>
              <a:t>STRONG feelings </a:t>
            </a:r>
            <a:r>
              <a:rPr lang="en-US" sz="2800" dirty="0">
                <a:solidFill>
                  <a:srgbClr val="FFFFFF"/>
                </a:solidFill>
                <a:latin typeface="Alatsi"/>
                <a:ea typeface="Alatsi"/>
                <a:cs typeface="Alatsi"/>
                <a:sym typeface="Alatsi"/>
              </a:rPr>
              <a:t>or feel </a:t>
            </a:r>
            <a:r>
              <a:rPr lang="en-US" sz="2800" dirty="0">
                <a:solidFill>
                  <a:srgbClr val="7154CB"/>
                </a:solidFill>
                <a:latin typeface="Alatsi"/>
                <a:ea typeface="Alatsi"/>
                <a:cs typeface="Alatsi"/>
                <a:sym typeface="Alatsi"/>
              </a:rPr>
              <a:t>PHYSICALLY</a:t>
            </a:r>
            <a:r>
              <a:rPr lang="en-US" sz="2800" dirty="0">
                <a:solidFill>
                  <a:srgbClr val="FFFFFF"/>
                </a:solidFill>
                <a:latin typeface="Alatsi"/>
                <a:ea typeface="Alatsi"/>
                <a:cs typeface="Alatsi"/>
                <a:sym typeface="Alatsi"/>
              </a:rPr>
              <a:t> </a:t>
            </a:r>
            <a:r>
              <a:rPr lang="en-US" sz="2800" dirty="0">
                <a:solidFill>
                  <a:srgbClr val="7154CB"/>
                </a:solidFill>
                <a:latin typeface="Alatsi"/>
                <a:ea typeface="Alatsi"/>
                <a:cs typeface="Alatsi"/>
                <a:sym typeface="Alatsi"/>
              </a:rPr>
              <a:t>ill</a:t>
            </a:r>
          </a:p>
          <a:p>
            <a:pPr marL="571500" indent="-5715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Common signs:</a:t>
            </a:r>
          </a:p>
          <a:p>
            <a:pPr marL="571500" indent="-571500" algn="l">
              <a:lnSpc>
                <a:spcPts val="5125"/>
              </a:lnSpc>
              <a:buFont typeface="Arial" panose="020B0604020202020204" pitchFamily="34" charset="0"/>
              <a:buChar char="•"/>
            </a:pPr>
            <a:endParaRPr lang="en-US" sz="2800" dirty="0">
              <a:solidFill>
                <a:srgbClr val="FFFFFF"/>
              </a:solidFill>
              <a:latin typeface="Alatsi"/>
              <a:ea typeface="Alatsi"/>
              <a:cs typeface="Alatsi"/>
              <a:sym typeface="Alatsi"/>
            </a:endParaRPr>
          </a:p>
          <a:p>
            <a:pPr marL="571500" indent="-571500" algn="l">
              <a:lnSpc>
                <a:spcPts val="5125"/>
              </a:lnSpc>
              <a:buFont typeface="Arial" panose="020B0604020202020204" pitchFamily="34" charset="0"/>
              <a:buChar char="•"/>
            </a:pPr>
            <a:endParaRPr lang="en-US" sz="2800" dirty="0">
              <a:solidFill>
                <a:srgbClr val="FFFFFF"/>
              </a:solidFill>
              <a:latin typeface="Alatsi"/>
              <a:ea typeface="Alatsi"/>
              <a:cs typeface="Alatsi"/>
              <a:sym typeface="Alatsi"/>
            </a:endParaRPr>
          </a:p>
        </p:txBody>
      </p:sp>
      <p:sp>
        <p:nvSpPr>
          <p:cNvPr id="9" name="Freeform 9">
            <a:extLst>
              <a:ext uri="{FF2B5EF4-FFF2-40B4-BE49-F238E27FC236}">
                <a16:creationId xmlns:a16="http://schemas.microsoft.com/office/drawing/2014/main" id="{A212376E-632D-1466-9A7B-F169EBB98C74}"/>
              </a:ext>
            </a:extLst>
          </p:cNvPr>
          <p:cNvSpPr/>
          <p:nvPr/>
        </p:nvSpPr>
        <p:spPr>
          <a:xfrm>
            <a:off x="14173200" y="6743700"/>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F30F4055-A12D-48CF-456C-92590B7EA294}"/>
              </a:ext>
            </a:extLst>
          </p:cNvPr>
          <p:cNvGrpSpPr/>
          <p:nvPr/>
        </p:nvGrpSpPr>
        <p:grpSpPr>
          <a:xfrm>
            <a:off x="15859155" y="0"/>
            <a:ext cx="1562612" cy="1673225"/>
            <a:chOff x="0" y="0"/>
            <a:chExt cx="2083482" cy="2230967"/>
          </a:xfrm>
        </p:grpSpPr>
        <p:grpSp>
          <p:nvGrpSpPr>
            <p:cNvPr id="15" name="Group 15">
              <a:extLst>
                <a:ext uri="{FF2B5EF4-FFF2-40B4-BE49-F238E27FC236}">
                  <a16:creationId xmlns:a16="http://schemas.microsoft.com/office/drawing/2014/main" id="{61B28B58-0A7F-392D-F7A4-E9F7AA3C003B}"/>
                </a:ext>
              </a:extLst>
            </p:cNvPr>
            <p:cNvGrpSpPr/>
            <p:nvPr/>
          </p:nvGrpSpPr>
          <p:grpSpPr>
            <a:xfrm>
              <a:off x="75599" y="0"/>
              <a:ext cx="1932284" cy="2230967"/>
              <a:chOff x="0" y="0"/>
              <a:chExt cx="703982" cy="812800"/>
            </a:xfrm>
          </p:grpSpPr>
          <p:sp>
            <p:nvSpPr>
              <p:cNvPr id="16" name="Freeform 16">
                <a:extLst>
                  <a:ext uri="{FF2B5EF4-FFF2-40B4-BE49-F238E27FC236}">
                    <a16:creationId xmlns:a16="http://schemas.microsoft.com/office/drawing/2014/main" id="{8B95799F-8C41-F2D5-1275-D30311A426B5}"/>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7" name="TextBox 17">
                <a:extLst>
                  <a:ext uri="{FF2B5EF4-FFF2-40B4-BE49-F238E27FC236}">
                    <a16:creationId xmlns:a16="http://schemas.microsoft.com/office/drawing/2014/main" id="{605F9147-5CA4-09FA-29B3-42E5B50C90BD}"/>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C27E62EB-192F-A0C6-23C6-DE9BF33EF4B9}"/>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14</a:t>
              </a:r>
            </a:p>
          </p:txBody>
        </p:sp>
      </p:grpSp>
      <p:sp>
        <p:nvSpPr>
          <p:cNvPr id="19" name="Freeform 19">
            <a:extLst>
              <a:ext uri="{FF2B5EF4-FFF2-40B4-BE49-F238E27FC236}">
                <a16:creationId xmlns:a16="http://schemas.microsoft.com/office/drawing/2014/main" id="{86F9255E-88C8-E26A-44E2-53DA6ADA375C}"/>
              </a:ext>
            </a:extLst>
          </p:cNvPr>
          <p:cNvSpPr/>
          <p:nvPr/>
        </p:nvSpPr>
        <p:spPr>
          <a:xfrm>
            <a:off x="-4419600" y="12405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AutoShape 3">
            <a:extLst>
              <a:ext uri="{FF2B5EF4-FFF2-40B4-BE49-F238E27FC236}">
                <a16:creationId xmlns:a16="http://schemas.microsoft.com/office/drawing/2014/main" id="{B57F99CE-9617-56F3-9EB0-FA68FCB753D7}"/>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A7C404E6-B8AB-BFD5-91C1-82B91DEE4FEF}"/>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28" name="TextBox 27">
            <a:extLst>
              <a:ext uri="{FF2B5EF4-FFF2-40B4-BE49-F238E27FC236}">
                <a16:creationId xmlns:a16="http://schemas.microsoft.com/office/drawing/2014/main" id="{12DF69EC-283F-16D8-2D30-7926544C8909}"/>
              </a:ext>
            </a:extLst>
          </p:cNvPr>
          <p:cNvSpPr txBox="1"/>
          <p:nvPr/>
        </p:nvSpPr>
        <p:spPr>
          <a:xfrm>
            <a:off x="2485081" y="5609316"/>
            <a:ext cx="9173519" cy="3108543"/>
          </a:xfrm>
          <a:prstGeom prst="rect">
            <a:avLst/>
          </a:prstGeom>
          <a:noFill/>
        </p:spPr>
        <p:txBody>
          <a:bodyPr wrap="square" numCol="2" rtlCol="0">
            <a:spAutoFit/>
          </a:bodyPr>
          <a:lstStyle/>
          <a:p>
            <a:pPr marL="285750" indent="-285750">
              <a:buFont typeface="Arial" panose="020B0604020202020204" pitchFamily="34" charset="0"/>
              <a:buChar char="•"/>
            </a:pPr>
            <a:r>
              <a:rPr lang="en-US" sz="2800" dirty="0">
                <a:solidFill>
                  <a:srgbClr val="FFFFFF"/>
                </a:solidFill>
                <a:latin typeface="Alatsi"/>
              </a:rPr>
              <a:t>Stressed</a:t>
            </a:r>
          </a:p>
          <a:p>
            <a:pPr marL="285750" indent="-285750">
              <a:buFont typeface="Arial" panose="020B0604020202020204" pitchFamily="34" charset="0"/>
              <a:buChar char="•"/>
            </a:pPr>
            <a:r>
              <a:rPr lang="en-US" sz="2800" dirty="0">
                <a:solidFill>
                  <a:srgbClr val="FFFFFF"/>
                </a:solidFill>
                <a:latin typeface="Alatsi"/>
              </a:rPr>
              <a:t>Anxious</a:t>
            </a:r>
          </a:p>
          <a:p>
            <a:pPr marL="285750" indent="-285750">
              <a:buFont typeface="Arial" panose="020B0604020202020204" pitchFamily="34" charset="0"/>
              <a:buChar char="•"/>
            </a:pPr>
            <a:r>
              <a:rPr lang="en-US" sz="2800" dirty="0">
                <a:solidFill>
                  <a:srgbClr val="FFFFFF"/>
                </a:solidFill>
                <a:latin typeface="Alatsi"/>
              </a:rPr>
              <a:t>Depressed</a:t>
            </a:r>
          </a:p>
          <a:p>
            <a:pPr marL="285750" indent="-285750">
              <a:buFont typeface="Arial" panose="020B0604020202020204" pitchFamily="34" charset="0"/>
              <a:buChar char="•"/>
            </a:pPr>
            <a:r>
              <a:rPr lang="en-US" sz="2800" dirty="0">
                <a:solidFill>
                  <a:srgbClr val="FFFFFF"/>
                </a:solidFill>
                <a:latin typeface="Alatsi"/>
              </a:rPr>
              <a:t>Sick</a:t>
            </a:r>
          </a:p>
          <a:p>
            <a:pPr marL="285750" indent="-285750">
              <a:buFont typeface="Arial" panose="020B0604020202020204" pitchFamily="34" charset="0"/>
              <a:buChar char="•"/>
            </a:pPr>
            <a:endParaRPr lang="en-US" sz="2800" dirty="0">
              <a:solidFill>
                <a:srgbClr val="FFFFFF"/>
              </a:solidFill>
              <a:latin typeface="Alatsi"/>
            </a:endParaRPr>
          </a:p>
          <a:p>
            <a:endParaRPr lang="en-US" sz="2800" dirty="0">
              <a:solidFill>
                <a:srgbClr val="FFFFFF"/>
              </a:solidFill>
              <a:latin typeface="Alatsi"/>
            </a:endParaRPr>
          </a:p>
          <a:p>
            <a:pPr marL="285750" indent="-285750">
              <a:buFont typeface="Arial" panose="020B0604020202020204" pitchFamily="34" charset="0"/>
              <a:buChar char="•"/>
            </a:pPr>
            <a:endParaRPr lang="en-US" sz="2800" dirty="0">
              <a:solidFill>
                <a:srgbClr val="FFFFFF"/>
              </a:solidFill>
              <a:latin typeface="Alatsi"/>
            </a:endParaRPr>
          </a:p>
          <a:p>
            <a:pPr marL="285750" indent="-285750">
              <a:buFont typeface="Arial" panose="020B0604020202020204" pitchFamily="34" charset="0"/>
              <a:buChar char="•"/>
            </a:pPr>
            <a:r>
              <a:rPr lang="en-US" sz="2800" dirty="0">
                <a:solidFill>
                  <a:srgbClr val="FFFFFF"/>
                </a:solidFill>
                <a:latin typeface="Alatsi"/>
              </a:rPr>
              <a:t>Stimming more</a:t>
            </a:r>
          </a:p>
          <a:p>
            <a:pPr marL="285750" indent="-285750">
              <a:buFont typeface="Arial" panose="020B0604020202020204" pitchFamily="34" charset="0"/>
              <a:buChar char="•"/>
            </a:pPr>
            <a:r>
              <a:rPr lang="en-US" sz="2800" dirty="0">
                <a:solidFill>
                  <a:srgbClr val="FFFFFF"/>
                </a:solidFill>
                <a:latin typeface="Alatsi"/>
              </a:rPr>
              <a:t>Struggle transitioning</a:t>
            </a:r>
          </a:p>
          <a:p>
            <a:pPr marL="285750" indent="-285750">
              <a:buFont typeface="Arial" panose="020B0604020202020204" pitchFamily="34" charset="0"/>
              <a:buChar char="•"/>
            </a:pPr>
            <a:r>
              <a:rPr lang="en-US" sz="2800" dirty="0">
                <a:solidFill>
                  <a:srgbClr val="FFFFFF"/>
                </a:solidFill>
                <a:latin typeface="Alatsi"/>
              </a:rPr>
              <a:t>Easily frustrated </a:t>
            </a:r>
          </a:p>
          <a:p>
            <a:pPr marL="285750" indent="-285750">
              <a:buFont typeface="Arial" panose="020B0604020202020204" pitchFamily="34" charset="0"/>
              <a:buChar char="•"/>
            </a:pPr>
            <a:r>
              <a:rPr lang="en-US" sz="2800" dirty="0">
                <a:solidFill>
                  <a:srgbClr val="FFFFFF"/>
                </a:solidFill>
                <a:latin typeface="Alatsi"/>
              </a:rPr>
              <a:t>Headaches or stomachache</a:t>
            </a:r>
          </a:p>
          <a:p>
            <a:r>
              <a:rPr lang="en-US" sz="2800" dirty="0">
                <a:solidFill>
                  <a:srgbClr val="FFFFFF"/>
                </a:solidFill>
                <a:latin typeface="Alatsi"/>
              </a:rPr>
              <a:t>	</a:t>
            </a:r>
          </a:p>
          <a:p>
            <a:pPr marL="285750" indent="-285750">
              <a:buFont typeface="Arial" panose="020B0604020202020204" pitchFamily="34" charset="0"/>
              <a:buChar char="•"/>
            </a:pPr>
            <a:endParaRPr lang="en-US" sz="2400" dirty="0">
              <a:solidFill>
                <a:schemeClr val="bg1"/>
              </a:solidFill>
            </a:endParaRPr>
          </a:p>
        </p:txBody>
      </p:sp>
      <p:sp>
        <p:nvSpPr>
          <p:cNvPr id="31" name="Rectangle: Rounded Corners 30">
            <a:extLst>
              <a:ext uri="{FF2B5EF4-FFF2-40B4-BE49-F238E27FC236}">
                <a16:creationId xmlns:a16="http://schemas.microsoft.com/office/drawing/2014/main" id="{874A601F-1D6A-A32C-ED68-639D26434DED}"/>
              </a:ext>
            </a:extLst>
          </p:cNvPr>
          <p:cNvSpPr/>
          <p:nvPr/>
        </p:nvSpPr>
        <p:spPr>
          <a:xfrm>
            <a:off x="12649200" y="2989862"/>
            <a:ext cx="5105400" cy="52389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6">
            <a:extLst>
              <a:ext uri="{FF2B5EF4-FFF2-40B4-BE49-F238E27FC236}">
                <a16:creationId xmlns:a16="http://schemas.microsoft.com/office/drawing/2014/main" id="{1D0CD3CA-9E0E-EE0C-66EE-1B454347FD40}"/>
              </a:ext>
            </a:extLst>
          </p:cNvPr>
          <p:cNvSpPr txBox="1"/>
          <p:nvPr/>
        </p:nvSpPr>
        <p:spPr>
          <a:xfrm>
            <a:off x="14376842" y="3360576"/>
            <a:ext cx="3339658" cy="846386"/>
          </a:xfrm>
          <a:prstGeom prst="rect">
            <a:avLst/>
          </a:prstGeom>
        </p:spPr>
        <p:txBody>
          <a:bodyPr wrap="square" lIns="0" tIns="0" rIns="0" bIns="0" rtlCol="0" anchor="t">
            <a:spAutoFit/>
          </a:bodyPr>
          <a:lstStyle/>
          <a:p>
            <a:pPr algn="l">
              <a:lnSpc>
                <a:spcPts val="6580"/>
              </a:lnSpc>
            </a:pPr>
            <a:r>
              <a:rPr lang="en-US" sz="6000" dirty="0">
                <a:solidFill>
                  <a:sysClr val="windowText" lastClr="000000"/>
                </a:solidFill>
                <a:latin typeface="Alatsi"/>
                <a:ea typeface="Alatsi"/>
                <a:cs typeface="Alatsi"/>
                <a:sym typeface="Alatsi"/>
              </a:rPr>
              <a:t>Goal</a:t>
            </a:r>
          </a:p>
        </p:txBody>
      </p:sp>
      <p:sp>
        <p:nvSpPr>
          <p:cNvPr id="33" name="TextBox 8">
            <a:extLst>
              <a:ext uri="{FF2B5EF4-FFF2-40B4-BE49-F238E27FC236}">
                <a16:creationId xmlns:a16="http://schemas.microsoft.com/office/drawing/2014/main" id="{1C64A64F-FDF4-AFC0-E3E9-04CF232BEA0C}"/>
              </a:ext>
            </a:extLst>
          </p:cNvPr>
          <p:cNvSpPr txBox="1"/>
          <p:nvPr/>
        </p:nvSpPr>
        <p:spPr>
          <a:xfrm>
            <a:off x="12505428" y="4371714"/>
            <a:ext cx="4859639" cy="3229859"/>
          </a:xfrm>
          <a:prstGeom prst="rect">
            <a:avLst/>
          </a:prstGeom>
        </p:spPr>
        <p:txBody>
          <a:bodyPr wrap="square" lIns="0" tIns="0" rIns="0" bIns="0" rtlCol="0" anchor="t">
            <a:spAutoFit/>
          </a:bodyPr>
          <a:lstStyle/>
          <a:p>
            <a:pPr lvl="1" algn="ctr">
              <a:lnSpc>
                <a:spcPts val="5125"/>
              </a:lnSpc>
            </a:pPr>
            <a:r>
              <a:rPr lang="en-US" sz="3661" dirty="0">
                <a:solidFill>
                  <a:sysClr val="windowText" lastClr="000000"/>
                </a:solidFill>
                <a:latin typeface="Alatsi"/>
                <a:ea typeface="Alatsi"/>
                <a:cs typeface="Alatsi"/>
                <a:sym typeface="Alatsi"/>
              </a:rPr>
              <a:t>Is to return to baseline</a:t>
            </a:r>
          </a:p>
          <a:p>
            <a:pPr lvl="1" algn="ctr">
              <a:lnSpc>
                <a:spcPts val="5125"/>
              </a:lnSpc>
            </a:pPr>
            <a:endParaRPr lang="en-US" sz="3661" dirty="0">
              <a:solidFill>
                <a:sysClr val="windowText" lastClr="000000"/>
              </a:solidFill>
              <a:latin typeface="Alatsi"/>
              <a:ea typeface="Alatsi"/>
              <a:cs typeface="Alatsi"/>
              <a:sym typeface="Alatsi"/>
            </a:endParaRPr>
          </a:p>
          <a:p>
            <a:pPr lvl="1" algn="ctr">
              <a:lnSpc>
                <a:spcPts val="5125"/>
              </a:lnSpc>
            </a:pPr>
            <a:r>
              <a:rPr lang="en-US" sz="3661" dirty="0">
                <a:solidFill>
                  <a:sysClr val="windowText" lastClr="000000"/>
                </a:solidFill>
                <a:latin typeface="Alatsi"/>
                <a:ea typeface="Alatsi"/>
                <a:cs typeface="Alatsi"/>
                <a:sym typeface="Alatsi"/>
              </a:rPr>
              <a:t>How your body and mood usually feel</a:t>
            </a:r>
          </a:p>
        </p:txBody>
      </p:sp>
      <p:sp>
        <p:nvSpPr>
          <p:cNvPr id="35" name="TextBox 34">
            <a:extLst>
              <a:ext uri="{FF2B5EF4-FFF2-40B4-BE49-F238E27FC236}">
                <a16:creationId xmlns:a16="http://schemas.microsoft.com/office/drawing/2014/main" id="{AB4D1913-DF00-7BED-A809-321B635C5705}"/>
              </a:ext>
            </a:extLst>
          </p:cNvPr>
          <p:cNvSpPr txBox="1"/>
          <p:nvPr/>
        </p:nvSpPr>
        <p:spPr>
          <a:xfrm>
            <a:off x="2401990" y="7665658"/>
            <a:ext cx="8229600" cy="677108"/>
          </a:xfrm>
          <a:prstGeom prst="rect">
            <a:avLst/>
          </a:prstGeom>
          <a:noFill/>
        </p:spPr>
        <p:txBody>
          <a:bodyPr wrap="square">
            <a:spAutoFit/>
          </a:bodyPr>
          <a:lstStyle/>
          <a:p>
            <a:pPr algn="l">
              <a:lnSpc>
                <a:spcPts val="5125"/>
              </a:lnSpc>
            </a:pPr>
            <a:r>
              <a:rPr lang="en-US" sz="2800" dirty="0">
                <a:solidFill>
                  <a:srgbClr val="FFFFFF"/>
                </a:solidFill>
                <a:latin typeface="Alatsi"/>
                <a:sym typeface="Alatsi"/>
              </a:rPr>
              <a:t>***  This is the time to plan an exit and go rest  ***</a:t>
            </a:r>
          </a:p>
        </p:txBody>
      </p:sp>
      <p:pic>
        <p:nvPicPr>
          <p:cNvPr id="4" name="Audio 3">
            <a:hlinkClick r:id="" action="ppaction://media"/>
            <a:extLst>
              <a:ext uri="{FF2B5EF4-FFF2-40B4-BE49-F238E27FC236}">
                <a16:creationId xmlns:a16="http://schemas.microsoft.com/office/drawing/2014/main" id="{8C64E2CF-3984-D05B-069A-895BA7ED06EE}"/>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AFEC7EE1-2EBB-7639-2539-D785F5AB79D4}"/>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9D8002FE-25DB-A5CA-450D-BD9EC0A9BBBD}"/>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17">
              <a:extLst>
                <a:ext uri="{FF2B5EF4-FFF2-40B4-BE49-F238E27FC236}">
                  <a16:creationId xmlns:a16="http://schemas.microsoft.com/office/drawing/2014/main" id="{F65C7667-679A-BEA7-1670-70B5AB554C46}"/>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0" name="Graphic 9" descr="Badge Copyright with solid fill">
              <a:extLst>
                <a:ext uri="{FF2B5EF4-FFF2-40B4-BE49-F238E27FC236}">
                  <a16:creationId xmlns:a16="http://schemas.microsoft.com/office/drawing/2014/main" id="{451F3F76-0462-6285-6D0E-C27E377E6F5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028222978"/>
      </p:ext>
    </p:extLst>
  </p:cSld>
  <p:clrMapOvr>
    <a:masterClrMapping/>
  </p:clrMapOvr>
  <p:transition spd="slow" advTm="10797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fade">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500"/>
                                        <p:tgtEl>
                                          <p:spTgt spid="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500"/>
                                        <p:tgtEl>
                                          <p:spTgt spid="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Effect transition="in" filter="fade">
                                      <p:cBhvr>
                                        <p:cTn id="31" dur="500"/>
                                        <p:tgtEl>
                                          <p:spTgt spid="2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8">
                                            <p:txEl>
                                              <p:pRg st="1" end="1"/>
                                            </p:txEl>
                                          </p:spTgt>
                                        </p:tgtEl>
                                        <p:attrNameLst>
                                          <p:attrName>style.visibility</p:attrName>
                                        </p:attrNameLst>
                                      </p:cBhvr>
                                      <p:to>
                                        <p:strVal val="visible"/>
                                      </p:to>
                                    </p:set>
                                    <p:animEffect transition="in" filter="fade">
                                      <p:cBhvr>
                                        <p:cTn id="36" dur="500"/>
                                        <p:tgtEl>
                                          <p:spTgt spid="28">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
                                            <p:txEl>
                                              <p:pRg st="2" end="2"/>
                                            </p:txEl>
                                          </p:spTgt>
                                        </p:tgtEl>
                                        <p:attrNameLst>
                                          <p:attrName>style.visibility</p:attrName>
                                        </p:attrNameLst>
                                      </p:cBhvr>
                                      <p:to>
                                        <p:strVal val="visible"/>
                                      </p:to>
                                    </p:set>
                                    <p:animEffect transition="in" filter="fade">
                                      <p:cBhvr>
                                        <p:cTn id="41" dur="500"/>
                                        <p:tgtEl>
                                          <p:spTgt spid="28">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8">
                                            <p:txEl>
                                              <p:pRg st="3" end="3"/>
                                            </p:txEl>
                                          </p:spTgt>
                                        </p:tgtEl>
                                        <p:attrNameLst>
                                          <p:attrName>style.visibility</p:attrName>
                                        </p:attrNameLst>
                                      </p:cBhvr>
                                      <p:to>
                                        <p:strVal val="visible"/>
                                      </p:to>
                                    </p:set>
                                    <p:animEffect transition="in" filter="fade">
                                      <p:cBhvr>
                                        <p:cTn id="46" dur="500"/>
                                        <p:tgtEl>
                                          <p:spTgt spid="28">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8">
                                            <p:txEl>
                                              <p:pRg st="7" end="7"/>
                                            </p:txEl>
                                          </p:spTgt>
                                        </p:tgtEl>
                                        <p:attrNameLst>
                                          <p:attrName>style.visibility</p:attrName>
                                        </p:attrNameLst>
                                      </p:cBhvr>
                                      <p:to>
                                        <p:strVal val="visible"/>
                                      </p:to>
                                    </p:set>
                                    <p:animEffect transition="in" filter="fade">
                                      <p:cBhvr>
                                        <p:cTn id="51" dur="500"/>
                                        <p:tgtEl>
                                          <p:spTgt spid="28">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8">
                                            <p:txEl>
                                              <p:pRg st="8" end="8"/>
                                            </p:txEl>
                                          </p:spTgt>
                                        </p:tgtEl>
                                        <p:attrNameLst>
                                          <p:attrName>style.visibility</p:attrName>
                                        </p:attrNameLst>
                                      </p:cBhvr>
                                      <p:to>
                                        <p:strVal val="visible"/>
                                      </p:to>
                                    </p:set>
                                    <p:animEffect transition="in" filter="fade">
                                      <p:cBhvr>
                                        <p:cTn id="56" dur="500"/>
                                        <p:tgtEl>
                                          <p:spTgt spid="28">
                                            <p:txEl>
                                              <p:pRg st="8" end="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8">
                                            <p:txEl>
                                              <p:pRg st="9" end="9"/>
                                            </p:txEl>
                                          </p:spTgt>
                                        </p:tgtEl>
                                        <p:attrNameLst>
                                          <p:attrName>style.visibility</p:attrName>
                                        </p:attrNameLst>
                                      </p:cBhvr>
                                      <p:to>
                                        <p:strVal val="visible"/>
                                      </p:to>
                                    </p:set>
                                    <p:animEffect transition="in" filter="fade">
                                      <p:cBhvr>
                                        <p:cTn id="61" dur="500"/>
                                        <p:tgtEl>
                                          <p:spTgt spid="28">
                                            <p:txEl>
                                              <p:pRg st="9" end="9"/>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8">
                                            <p:txEl>
                                              <p:pRg st="10" end="10"/>
                                            </p:txEl>
                                          </p:spTgt>
                                        </p:tgtEl>
                                        <p:attrNameLst>
                                          <p:attrName>style.visibility</p:attrName>
                                        </p:attrNameLst>
                                      </p:cBhvr>
                                      <p:to>
                                        <p:strVal val="visible"/>
                                      </p:to>
                                    </p:set>
                                    <p:animEffect transition="in" filter="fade">
                                      <p:cBhvr>
                                        <p:cTn id="66" dur="500"/>
                                        <p:tgtEl>
                                          <p:spTgt spid="28">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8">
                                            <p:txEl>
                                              <p:pRg st="11" end="11"/>
                                            </p:txEl>
                                          </p:spTgt>
                                        </p:tgtEl>
                                        <p:attrNameLst>
                                          <p:attrName>style.visibility</p:attrName>
                                        </p:attrNameLst>
                                      </p:cBhvr>
                                      <p:to>
                                        <p:strVal val="visible"/>
                                      </p:to>
                                    </p:set>
                                    <p:animEffect transition="in" filter="fade">
                                      <p:cBhvr>
                                        <p:cTn id="71" dur="500"/>
                                        <p:tgtEl>
                                          <p:spTgt spid="28">
                                            <p:txEl>
                                              <p:pRg st="11" end="1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2" fill="hold" display="0">
                  <p:stCondLst>
                    <p:cond delay="indefinite"/>
                  </p:stCondLst>
                  <p:endCondLst>
                    <p:cond evt="onStopAudio" delay="0">
                      <p:tgtEl>
                        <p:sldTgt/>
                      </p:tgtEl>
                    </p:cond>
                  </p:endCondLst>
                </p:cTn>
                <p:tgtEl>
                  <p:spTgt spid="4"/>
                </p:tgtEl>
              </p:cMediaNode>
            </p:audio>
          </p:childTnLst>
        </p:cTn>
      </p:par>
    </p:tnLst>
    <p:bldLst>
      <p:bldP spid="6" grpId="0"/>
      <p:bldP spid="8" grpId="0" build="p"/>
      <p:bldP spid="28" grpId="0" build="p"/>
      <p:bldP spid="31" grpId="0" animBg="1"/>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extBox 3"/>
          <p:cNvSpPr txBox="1"/>
          <p:nvPr/>
        </p:nvSpPr>
        <p:spPr>
          <a:xfrm>
            <a:off x="10134601" y="3022143"/>
            <a:ext cx="6705600" cy="5292924"/>
          </a:xfrm>
          <a:prstGeom prst="rect">
            <a:avLst/>
          </a:prstGeom>
        </p:spPr>
        <p:txBody>
          <a:bodyPr wrap="square" lIns="0" tIns="0" rIns="0" bIns="0" rtlCol="0" anchor="t">
            <a:spAutoFit/>
          </a:bodyPr>
          <a:lstStyle/>
          <a:p>
            <a:pPr marL="457200" indent="-457200" algn="l">
              <a:lnSpc>
                <a:spcPts val="5192"/>
              </a:lnSpc>
              <a:buFont typeface="Arial" panose="020B0604020202020204" pitchFamily="34" charset="0"/>
              <a:buChar char="•"/>
            </a:pPr>
            <a:r>
              <a:rPr lang="en-US" sz="2800" dirty="0">
                <a:solidFill>
                  <a:srgbClr val="FFFFFF"/>
                </a:solidFill>
                <a:latin typeface="Alatsi"/>
                <a:ea typeface="Alatsi"/>
                <a:cs typeface="Alatsi"/>
                <a:sym typeface="Alatsi"/>
              </a:rPr>
              <a:t>Different environments are going to need </a:t>
            </a:r>
            <a:r>
              <a:rPr lang="en-US" sz="2800" dirty="0">
                <a:solidFill>
                  <a:srgbClr val="7154CB"/>
                </a:solidFill>
                <a:latin typeface="Alatsi"/>
                <a:ea typeface="Alatsi"/>
                <a:cs typeface="Alatsi"/>
                <a:sym typeface="Alatsi"/>
              </a:rPr>
              <a:t>different plans</a:t>
            </a:r>
          </a:p>
          <a:p>
            <a:pPr marL="457200" indent="-457200" algn="l">
              <a:lnSpc>
                <a:spcPts val="5192"/>
              </a:lnSpc>
              <a:buFont typeface="Arial" panose="020B0604020202020204" pitchFamily="34" charset="0"/>
              <a:buChar char="•"/>
            </a:pPr>
            <a:endParaRPr lang="en-US" sz="2800" dirty="0">
              <a:solidFill>
                <a:srgbClr val="FFFFFF"/>
              </a:solidFill>
              <a:latin typeface="Alatsi"/>
              <a:ea typeface="Alatsi"/>
              <a:cs typeface="Alatsi"/>
              <a:sym typeface="Alatsi"/>
            </a:endParaRPr>
          </a:p>
          <a:p>
            <a:pPr marL="457200" indent="-457200" algn="l">
              <a:lnSpc>
                <a:spcPts val="5192"/>
              </a:lnSpc>
              <a:buFont typeface="Arial" panose="020B0604020202020204" pitchFamily="34" charset="0"/>
              <a:buChar char="•"/>
            </a:pPr>
            <a:r>
              <a:rPr lang="en-US" sz="2800" dirty="0">
                <a:solidFill>
                  <a:srgbClr val="FFFFFF"/>
                </a:solidFill>
                <a:latin typeface="Alatsi"/>
                <a:ea typeface="Alatsi"/>
                <a:cs typeface="Alatsi"/>
                <a:sym typeface="Alatsi"/>
              </a:rPr>
              <a:t>School, work, or even a vacation won’t have the </a:t>
            </a:r>
            <a:r>
              <a:rPr lang="en-US" sz="2800" dirty="0">
                <a:solidFill>
                  <a:srgbClr val="62DA60"/>
                </a:solidFill>
                <a:latin typeface="Alatsi"/>
                <a:ea typeface="Alatsi"/>
                <a:cs typeface="Alatsi"/>
                <a:sym typeface="Alatsi"/>
              </a:rPr>
              <a:t>same “rules” </a:t>
            </a:r>
            <a:r>
              <a:rPr lang="en-US" sz="2800" dirty="0">
                <a:solidFill>
                  <a:srgbClr val="FFFFFF"/>
                </a:solidFill>
                <a:latin typeface="Alatsi"/>
                <a:ea typeface="Alatsi"/>
                <a:cs typeface="Alatsi"/>
                <a:sym typeface="Alatsi"/>
              </a:rPr>
              <a:t>as home</a:t>
            </a:r>
          </a:p>
          <a:p>
            <a:pPr marL="457200" indent="-457200" algn="l">
              <a:lnSpc>
                <a:spcPts val="5192"/>
              </a:lnSpc>
              <a:buFont typeface="Arial" panose="020B0604020202020204" pitchFamily="34" charset="0"/>
              <a:buChar char="•"/>
            </a:pPr>
            <a:endParaRPr lang="en-US" sz="2800" dirty="0">
              <a:solidFill>
                <a:srgbClr val="FFFFFF"/>
              </a:solidFill>
              <a:latin typeface="Alatsi"/>
              <a:ea typeface="Alatsi"/>
              <a:cs typeface="Alatsi"/>
              <a:sym typeface="Alatsi"/>
            </a:endParaRPr>
          </a:p>
          <a:p>
            <a:pPr marL="457200" indent="-457200" algn="l">
              <a:lnSpc>
                <a:spcPts val="5192"/>
              </a:lnSpc>
              <a:buFont typeface="Arial" panose="020B0604020202020204" pitchFamily="34" charset="0"/>
              <a:buChar char="•"/>
            </a:pPr>
            <a:r>
              <a:rPr lang="en-US" sz="2800" dirty="0">
                <a:solidFill>
                  <a:srgbClr val="4D8BCE"/>
                </a:solidFill>
                <a:latin typeface="Alatsi"/>
                <a:ea typeface="Alatsi"/>
                <a:cs typeface="Alatsi"/>
                <a:sym typeface="Alatsi"/>
              </a:rPr>
              <a:t>Plan for complications</a:t>
            </a:r>
            <a:r>
              <a:rPr lang="en-US" sz="2800" dirty="0">
                <a:solidFill>
                  <a:srgbClr val="FFFFFF"/>
                </a:solidFill>
                <a:latin typeface="Alatsi"/>
                <a:ea typeface="Alatsi"/>
                <a:cs typeface="Alatsi"/>
                <a:sym typeface="Alatsi"/>
              </a:rPr>
              <a:t>, what can go wrong so you can work around it</a:t>
            </a:r>
          </a:p>
        </p:txBody>
      </p:sp>
      <p:sp>
        <p:nvSpPr>
          <p:cNvPr id="7" name="TextBox 7"/>
          <p:cNvSpPr txBox="1"/>
          <p:nvPr/>
        </p:nvSpPr>
        <p:spPr>
          <a:xfrm>
            <a:off x="2553980" y="2618098"/>
            <a:ext cx="6590020" cy="670833"/>
          </a:xfrm>
          <a:prstGeom prst="rect">
            <a:avLst/>
          </a:prstGeom>
        </p:spPr>
        <p:txBody>
          <a:bodyPr lIns="0" tIns="0" rIns="0" bIns="0" rtlCol="0" anchor="t">
            <a:spAutoFit/>
          </a:bodyPr>
          <a:lstStyle/>
          <a:p>
            <a:pPr algn="l">
              <a:lnSpc>
                <a:spcPts val="5487"/>
              </a:lnSpc>
            </a:pPr>
            <a:r>
              <a:rPr lang="en-US" sz="3919">
                <a:solidFill>
                  <a:srgbClr val="000000"/>
                </a:solidFill>
                <a:latin typeface="Alatsi"/>
                <a:ea typeface="Alatsi"/>
                <a:cs typeface="Alatsi"/>
                <a:sym typeface="Alatsi"/>
              </a:rPr>
              <a:t>Qualitative Method</a:t>
            </a:r>
          </a:p>
        </p:txBody>
      </p:sp>
      <p:sp>
        <p:nvSpPr>
          <p:cNvPr id="12" name="TextBox 12"/>
          <p:cNvSpPr txBox="1"/>
          <p:nvPr/>
        </p:nvSpPr>
        <p:spPr>
          <a:xfrm>
            <a:off x="2553980" y="6084782"/>
            <a:ext cx="6590020" cy="670833"/>
          </a:xfrm>
          <a:prstGeom prst="rect">
            <a:avLst/>
          </a:prstGeom>
        </p:spPr>
        <p:txBody>
          <a:bodyPr lIns="0" tIns="0" rIns="0" bIns="0" rtlCol="0" anchor="t">
            <a:spAutoFit/>
          </a:bodyPr>
          <a:lstStyle/>
          <a:p>
            <a:pPr algn="l">
              <a:lnSpc>
                <a:spcPts val="5487"/>
              </a:lnSpc>
            </a:pPr>
            <a:r>
              <a:rPr lang="en-US" sz="3919">
                <a:solidFill>
                  <a:srgbClr val="000000"/>
                </a:solidFill>
                <a:latin typeface="Alatsi"/>
                <a:ea typeface="Alatsi"/>
                <a:cs typeface="Alatsi"/>
                <a:sym typeface="Alatsi"/>
              </a:rPr>
              <a:t>Quantitative Method</a:t>
            </a:r>
          </a:p>
        </p:txBody>
      </p:sp>
      <p:grpSp>
        <p:nvGrpSpPr>
          <p:cNvPr id="14" name="Group 14"/>
          <p:cNvGrpSpPr/>
          <p:nvPr/>
        </p:nvGrpSpPr>
        <p:grpSpPr>
          <a:xfrm>
            <a:off x="15859155" y="0"/>
            <a:ext cx="1562612" cy="1673225"/>
            <a:chOff x="0" y="0"/>
            <a:chExt cx="2083482" cy="2230967"/>
          </a:xfrm>
        </p:grpSpPr>
        <p:grpSp>
          <p:nvGrpSpPr>
            <p:cNvPr id="15" name="Group 15"/>
            <p:cNvGrpSpPr/>
            <p:nvPr/>
          </p:nvGrpSpPr>
          <p:grpSpPr>
            <a:xfrm>
              <a:off x="75599" y="0"/>
              <a:ext cx="1932284" cy="2230967"/>
              <a:chOff x="0" y="0"/>
              <a:chExt cx="703982" cy="812800"/>
            </a:xfrm>
          </p:grpSpPr>
          <p:sp>
            <p:nvSpPr>
              <p:cNvPr id="16" name="Freeform 1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7" name="TextBox 17"/>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15</a:t>
              </a:r>
            </a:p>
          </p:txBody>
        </p:sp>
      </p:grpSp>
      <p:sp>
        <p:nvSpPr>
          <p:cNvPr id="19" name="Freeform 19"/>
          <p:cNvSpPr/>
          <p:nvPr/>
        </p:nvSpPr>
        <p:spPr>
          <a:xfrm>
            <a:off x="1475832" y="-14490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Freeform 20"/>
          <p:cNvSpPr/>
          <p:nvPr/>
        </p:nvSpPr>
        <p:spPr>
          <a:xfrm>
            <a:off x="4648200" y="8372751"/>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2" name="AutoShape 22"/>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23" name="AutoShape 23"/>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24" name="TextBox 5">
            <a:extLst>
              <a:ext uri="{FF2B5EF4-FFF2-40B4-BE49-F238E27FC236}">
                <a16:creationId xmlns:a16="http://schemas.microsoft.com/office/drawing/2014/main" id="{92E58FF1-53B8-6CB3-C2C2-B5D8A7AD5872}"/>
              </a:ext>
            </a:extLst>
          </p:cNvPr>
          <p:cNvSpPr txBox="1"/>
          <p:nvPr/>
        </p:nvSpPr>
        <p:spPr>
          <a:xfrm>
            <a:off x="514624" y="833309"/>
            <a:ext cx="16907143" cy="1430648"/>
          </a:xfrm>
          <a:prstGeom prst="rect">
            <a:avLst/>
          </a:prstGeom>
        </p:spPr>
        <p:txBody>
          <a:bodyPr wrap="square" lIns="0" tIns="0" rIns="0" bIns="0" rtlCol="0" anchor="t">
            <a:spAutoFit/>
          </a:bodyPr>
          <a:lstStyle/>
          <a:p>
            <a:pPr algn="ctr">
              <a:lnSpc>
                <a:spcPts val="11899"/>
              </a:lnSpc>
            </a:pPr>
            <a:r>
              <a:rPr lang="en-US" sz="7200" dirty="0">
                <a:solidFill>
                  <a:srgbClr val="FFFFFF"/>
                </a:solidFill>
                <a:latin typeface="Alatsi"/>
                <a:ea typeface="Alatsi"/>
                <a:cs typeface="Alatsi"/>
                <a:sym typeface="Alatsi"/>
              </a:rPr>
              <a:t>Plan for Different Locations</a:t>
            </a:r>
          </a:p>
        </p:txBody>
      </p:sp>
      <p:pic>
        <p:nvPicPr>
          <p:cNvPr id="26" name="Graphic 25" descr="A cozy cabin in the woods covered in snow">
            <a:extLst>
              <a:ext uri="{FF2B5EF4-FFF2-40B4-BE49-F238E27FC236}">
                <a16:creationId xmlns:a16="http://schemas.microsoft.com/office/drawing/2014/main" id="{4C132586-4587-4640-702B-181B964741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0198" y="2249327"/>
            <a:ext cx="4594043" cy="4594043"/>
          </a:xfrm>
          <a:prstGeom prst="rect">
            <a:avLst/>
          </a:prstGeom>
        </p:spPr>
      </p:pic>
      <p:pic>
        <p:nvPicPr>
          <p:cNvPr id="28" name="Graphic 27" descr="Beach with lounge chair, umbrella and palm trees">
            <a:extLst>
              <a:ext uri="{FF2B5EF4-FFF2-40B4-BE49-F238E27FC236}">
                <a16:creationId xmlns:a16="http://schemas.microsoft.com/office/drawing/2014/main" id="{85B6F9A2-CC5F-790E-55DF-0E0E1C45537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69410" y="3484584"/>
            <a:ext cx="4051983" cy="4051983"/>
          </a:xfrm>
          <a:prstGeom prst="rect">
            <a:avLst/>
          </a:prstGeom>
        </p:spPr>
      </p:pic>
      <p:pic>
        <p:nvPicPr>
          <p:cNvPr id="30" name="Graphic 29" descr="A group of trees with bushes and flowers">
            <a:extLst>
              <a:ext uri="{FF2B5EF4-FFF2-40B4-BE49-F238E27FC236}">
                <a16:creationId xmlns:a16="http://schemas.microsoft.com/office/drawing/2014/main" id="{67F90317-F575-C75D-53E6-F6281264209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23146" y="6039433"/>
            <a:ext cx="4403726" cy="4403726"/>
          </a:xfrm>
          <a:prstGeom prst="rect">
            <a:avLst/>
          </a:prstGeom>
        </p:spPr>
      </p:pic>
      <p:pic>
        <p:nvPicPr>
          <p:cNvPr id="5" name="Audio 4">
            <a:hlinkClick r:id="" action="ppaction://media"/>
            <a:extLst>
              <a:ext uri="{FF2B5EF4-FFF2-40B4-BE49-F238E27FC236}">
                <a16:creationId xmlns:a16="http://schemas.microsoft.com/office/drawing/2014/main" id="{4F652F3F-376F-5FEC-4848-F7BBED92AC29}"/>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BDB4DA8A-5304-6B4F-DCDE-A9A82F0DD951}"/>
              </a:ext>
            </a:extLst>
          </p:cNvPr>
          <p:cNvGrpSpPr/>
          <p:nvPr/>
        </p:nvGrpSpPr>
        <p:grpSpPr>
          <a:xfrm rot="16200000">
            <a:off x="-1059841" y="4682896"/>
            <a:ext cx="4260748" cy="593146"/>
            <a:chOff x="7013764" y="9270533"/>
            <a:chExt cx="4260748" cy="593146"/>
          </a:xfrm>
        </p:grpSpPr>
        <p:sp>
          <p:nvSpPr>
            <p:cNvPr id="4" name="Rectangle 3">
              <a:extLst>
                <a:ext uri="{FF2B5EF4-FFF2-40B4-BE49-F238E27FC236}">
                  <a16:creationId xmlns:a16="http://schemas.microsoft.com/office/drawing/2014/main" id="{2B3FE74E-7208-B588-8190-32A42CA2AABF}"/>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85EB273C-759A-FAF8-EAC6-72F34A1B080E}"/>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8" name="Graphic 7" descr="Badge Copyright with solid fill">
              <a:extLst>
                <a:ext uri="{FF2B5EF4-FFF2-40B4-BE49-F238E27FC236}">
                  <a16:creationId xmlns:a16="http://schemas.microsoft.com/office/drawing/2014/main" id="{07F9AAEF-D90A-70D6-1F7C-2FBFBE46A95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17850" y="9418923"/>
              <a:ext cx="193736" cy="19373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1871"/>
    </mc:Choice>
    <mc:Fallback xmlns="">
      <p:transition spd="slow" advTm="51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236346" y="991314"/>
            <a:ext cx="15815306" cy="1380186"/>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Plan Your Communication </a:t>
            </a:r>
          </a:p>
        </p:txBody>
      </p:sp>
      <p:grpSp>
        <p:nvGrpSpPr>
          <p:cNvPr id="6" name="Group 6"/>
          <p:cNvGrpSpPr/>
          <p:nvPr/>
        </p:nvGrpSpPr>
        <p:grpSpPr>
          <a:xfrm>
            <a:off x="15859155" y="0"/>
            <a:ext cx="1562612" cy="1673225"/>
            <a:chOff x="0" y="0"/>
            <a:chExt cx="2083482" cy="2230967"/>
          </a:xfrm>
        </p:grpSpPr>
        <p:grpSp>
          <p:nvGrpSpPr>
            <p:cNvPr id="7" name="Group 7"/>
            <p:cNvGrpSpPr/>
            <p:nvPr/>
          </p:nvGrpSpPr>
          <p:grpSpPr>
            <a:xfrm>
              <a:off x="75599" y="0"/>
              <a:ext cx="1932284" cy="2230967"/>
              <a:chOff x="0" y="0"/>
              <a:chExt cx="703982" cy="812800"/>
            </a:xfrm>
          </p:grpSpPr>
          <p:sp>
            <p:nvSpPr>
              <p:cNvPr id="8" name="Freeform 8"/>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9" name="TextBox 9"/>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16</a:t>
              </a:r>
            </a:p>
          </p:txBody>
        </p:sp>
      </p:grpSp>
      <p:sp>
        <p:nvSpPr>
          <p:cNvPr id="12" name="Freeform 12"/>
          <p:cNvSpPr/>
          <p:nvPr/>
        </p:nvSpPr>
        <p:spPr>
          <a:xfrm>
            <a:off x="-2690766" y="-777157"/>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AutoShape 3">
            <a:extLst>
              <a:ext uri="{FF2B5EF4-FFF2-40B4-BE49-F238E27FC236}">
                <a16:creationId xmlns:a16="http://schemas.microsoft.com/office/drawing/2014/main" id="{0A6860E5-C245-12E0-6F45-55D58171B1ED}"/>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7" name="AutoShape 5">
            <a:extLst>
              <a:ext uri="{FF2B5EF4-FFF2-40B4-BE49-F238E27FC236}">
                <a16:creationId xmlns:a16="http://schemas.microsoft.com/office/drawing/2014/main" id="{2CC3397F-4694-D49D-B919-3B15FB03B767}"/>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DDF23366-8891-870F-8BA6-FDB6BCFCE5F5}"/>
              </a:ext>
            </a:extLst>
          </p:cNvPr>
          <p:cNvSpPr txBox="1"/>
          <p:nvPr/>
        </p:nvSpPr>
        <p:spPr>
          <a:xfrm>
            <a:off x="1066800" y="2957591"/>
            <a:ext cx="11718924" cy="5341206"/>
          </a:xfrm>
          <a:prstGeom prst="rect">
            <a:avLst/>
          </a:prstGeom>
          <a:noFill/>
        </p:spPr>
        <p:txBody>
          <a:bodyPr wrap="square">
            <a:spAutoFit/>
          </a:bodyPr>
          <a:lstStyle/>
          <a:p>
            <a:pPr marL="457200" indent="-457200" fontAlgn="base">
              <a:lnSpc>
                <a:spcPts val="5192"/>
              </a:lnSpc>
              <a:buFont typeface="Arial" panose="020B0604020202020204" pitchFamily="34" charset="0"/>
              <a:buChar char="•"/>
            </a:pPr>
            <a:r>
              <a:rPr lang="en-US" sz="2800" dirty="0">
                <a:solidFill>
                  <a:srgbClr val="FFFFFF"/>
                </a:solidFill>
                <a:latin typeface="Alatsi"/>
              </a:rPr>
              <a:t>Communication also gets </a:t>
            </a:r>
            <a:r>
              <a:rPr lang="en-US" sz="2800" dirty="0">
                <a:solidFill>
                  <a:srgbClr val="7154CB"/>
                </a:solidFill>
                <a:latin typeface="Alatsi"/>
              </a:rPr>
              <a:t>HARD</a:t>
            </a:r>
            <a:r>
              <a:rPr lang="en-US" sz="2800" dirty="0">
                <a:solidFill>
                  <a:srgbClr val="FFFFFF"/>
                </a:solidFill>
                <a:latin typeface="Alatsi"/>
              </a:rPr>
              <a:t> before/during/after</a:t>
            </a:r>
          </a:p>
          <a:p>
            <a:pPr marL="457200" indent="-457200" fontAlgn="base">
              <a:lnSpc>
                <a:spcPts val="5192"/>
              </a:lnSpc>
              <a:buFont typeface="Arial" panose="020B0604020202020204" pitchFamily="34" charset="0"/>
              <a:buChar char="•"/>
            </a:pPr>
            <a:endParaRPr lang="en-US" sz="2800" dirty="0">
              <a:solidFill>
                <a:srgbClr val="FFFFFF"/>
              </a:solidFill>
              <a:latin typeface="Alatsi"/>
            </a:endParaRPr>
          </a:p>
          <a:p>
            <a:pPr marL="457200" indent="-457200" fontAlgn="base">
              <a:lnSpc>
                <a:spcPts val="5192"/>
              </a:lnSpc>
              <a:buFont typeface="Arial" panose="020B0604020202020204" pitchFamily="34" charset="0"/>
              <a:buChar char="•"/>
            </a:pPr>
            <a:r>
              <a:rPr lang="en-US" sz="2800" dirty="0">
                <a:solidFill>
                  <a:srgbClr val="FFFFFF"/>
                </a:solidFill>
                <a:latin typeface="Alatsi"/>
              </a:rPr>
              <a:t>Consider using </a:t>
            </a:r>
            <a:r>
              <a:rPr lang="en-US" sz="2800" dirty="0">
                <a:solidFill>
                  <a:srgbClr val="62DA60"/>
                </a:solidFill>
                <a:latin typeface="Alatsi"/>
              </a:rPr>
              <a:t>"signals":</a:t>
            </a:r>
            <a:r>
              <a:rPr lang="en-US" sz="2800" dirty="0">
                <a:solidFill>
                  <a:srgbClr val="FFFFFF"/>
                </a:solidFill>
                <a:latin typeface="Alatsi"/>
              </a:rPr>
              <a:t>​</a:t>
            </a:r>
          </a:p>
          <a:p>
            <a:pPr marL="914400" lvl="1" indent="-457200" fontAlgn="base">
              <a:lnSpc>
                <a:spcPts val="5192"/>
              </a:lnSpc>
              <a:buFont typeface="Arial" panose="020B0604020202020204" pitchFamily="34" charset="0"/>
              <a:buChar char="•"/>
            </a:pPr>
            <a:r>
              <a:rPr lang="en-US" sz="2400" dirty="0">
                <a:solidFill>
                  <a:srgbClr val="FFFFFF"/>
                </a:solidFill>
                <a:latin typeface="Alatsi"/>
              </a:rPr>
              <a:t>Hand signs, code words, colors, numbers​</a:t>
            </a:r>
          </a:p>
          <a:p>
            <a:pPr marL="914400" lvl="1" indent="-457200" fontAlgn="base">
              <a:lnSpc>
                <a:spcPts val="5192"/>
              </a:lnSpc>
              <a:buFont typeface="Arial" panose="020B0604020202020204" pitchFamily="34" charset="0"/>
              <a:buChar char="•"/>
            </a:pPr>
            <a:endParaRPr lang="en-US" sz="2800" dirty="0">
              <a:solidFill>
                <a:srgbClr val="FFFFFF"/>
              </a:solidFill>
              <a:latin typeface="Alatsi"/>
            </a:endParaRPr>
          </a:p>
          <a:p>
            <a:pPr marL="457200" indent="-457200" fontAlgn="base">
              <a:lnSpc>
                <a:spcPts val="5192"/>
              </a:lnSpc>
              <a:buFont typeface="Arial" panose="020B0604020202020204" pitchFamily="34" charset="0"/>
              <a:buChar char="•"/>
            </a:pPr>
            <a:r>
              <a:rPr lang="en-US" sz="2800" dirty="0">
                <a:solidFill>
                  <a:srgbClr val="FFFFFF"/>
                </a:solidFill>
                <a:latin typeface="Alatsi"/>
              </a:rPr>
              <a:t>Practice </a:t>
            </a:r>
            <a:r>
              <a:rPr lang="en-US" sz="2800" dirty="0">
                <a:solidFill>
                  <a:srgbClr val="4D8BCE"/>
                </a:solidFill>
                <a:latin typeface="Alatsi"/>
              </a:rPr>
              <a:t>"mindfulness" </a:t>
            </a:r>
            <a:r>
              <a:rPr lang="en-US" sz="2800" dirty="0">
                <a:solidFill>
                  <a:srgbClr val="FFFFFF"/>
                </a:solidFill>
                <a:latin typeface="Alatsi"/>
              </a:rPr>
              <a:t>by asking ​</a:t>
            </a:r>
          </a:p>
          <a:p>
            <a:pPr marL="914400" lvl="1" indent="-457200" fontAlgn="base">
              <a:lnSpc>
                <a:spcPts val="5192"/>
              </a:lnSpc>
              <a:buFont typeface="Arial" panose="020B0604020202020204" pitchFamily="34" charset="0"/>
              <a:buChar char="•"/>
            </a:pPr>
            <a:r>
              <a:rPr lang="en-US" sz="2400" dirty="0">
                <a:solidFill>
                  <a:srgbClr val="FFFFFF"/>
                </a:solidFill>
                <a:latin typeface="Alatsi"/>
              </a:rPr>
              <a:t>"What am I feeling right now?"​</a:t>
            </a:r>
          </a:p>
          <a:p>
            <a:pPr marL="914400" lvl="1" indent="-457200" fontAlgn="base">
              <a:lnSpc>
                <a:spcPts val="5192"/>
              </a:lnSpc>
              <a:buFont typeface="Arial" panose="020B0604020202020204" pitchFamily="34" charset="0"/>
              <a:buChar char="•"/>
            </a:pPr>
            <a:r>
              <a:rPr lang="en-US" sz="2400" dirty="0">
                <a:solidFill>
                  <a:srgbClr val="FFFFFF"/>
                </a:solidFill>
                <a:latin typeface="Alatsi"/>
              </a:rPr>
              <a:t>"What is causing this feeling?"</a:t>
            </a:r>
          </a:p>
        </p:txBody>
      </p:sp>
      <p:pic>
        <p:nvPicPr>
          <p:cNvPr id="18" name="Picture 17" descr="A chart of different emotions&#10;&#10;Description automatically generated with medium confidence">
            <a:extLst>
              <a:ext uri="{FF2B5EF4-FFF2-40B4-BE49-F238E27FC236}">
                <a16:creationId xmlns:a16="http://schemas.microsoft.com/office/drawing/2014/main" id="{9B39DAE0-FC59-648F-44BC-89334282CC4F}"/>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2234" y1="15799" x2="52720" y2="35547"/>
                        <a14:foregroundMark x1="27778" y1="19922" x2="49942" y2="19314"/>
                        <a14:foregroundMark x1="49942" y1="19314" x2="70255" y2="20443"/>
                        <a14:foregroundMark x1="80266" y1="17231" x2="64815" y2="26736"/>
                        <a14:foregroundMark x1="83275" y1="23134" x2="29919" y2="22830"/>
                        <a14:foregroundMark x1="29919" y1="22830" x2="29630" y2="16797"/>
                        <a14:foregroundMark x1="29630" y1="16797" x2="43461" y2="16102"/>
                        <a14:foregroundMark x1="43461" y1="16102" x2="74595" y2="17622"/>
                        <a14:foregroundMark x1="74595" y1="17622" x2="82581" y2="21658"/>
                        <a14:foregroundMark x1="82581" y1="21658" x2="82813" y2="24306"/>
                        <a14:foregroundMark x1="26389" y1="16406" x2="24074" y2="21701"/>
                        <a14:foregroundMark x1="24074" y1="21701" x2="26620" y2="24566"/>
                      </a14:backgroundRemoval>
                    </a14:imgEffect>
                  </a14:imgLayer>
                </a14:imgProps>
              </a:ext>
              <a:ext uri="{28A0092B-C50C-407E-A947-70E740481C1C}">
                <a14:useLocalDpi xmlns:a14="http://schemas.microsoft.com/office/drawing/2010/main" val="0"/>
              </a:ext>
            </a:extLst>
          </a:blip>
          <a:stretch>
            <a:fillRect/>
          </a:stretch>
        </p:blipFill>
        <p:spPr>
          <a:xfrm>
            <a:off x="11935838" y="1445103"/>
            <a:ext cx="6339462" cy="8452616"/>
          </a:xfrm>
          <a:prstGeom prst="rect">
            <a:avLst/>
          </a:prstGeom>
        </p:spPr>
      </p:pic>
      <p:pic>
        <p:nvPicPr>
          <p:cNvPr id="20" name="Graphic 19" descr="Male raising prosthetic hand">
            <a:extLst>
              <a:ext uri="{FF2B5EF4-FFF2-40B4-BE49-F238E27FC236}">
                <a16:creationId xmlns:a16="http://schemas.microsoft.com/office/drawing/2014/main" id="{E436EA6A-A0B5-58AD-A8D1-50597CADF8B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43999" y="5799426"/>
            <a:ext cx="4421290" cy="3028950"/>
          </a:xfrm>
          <a:prstGeom prst="rect">
            <a:avLst/>
          </a:prstGeom>
        </p:spPr>
      </p:pic>
      <p:pic>
        <p:nvPicPr>
          <p:cNvPr id="23" name="Graphic 22" descr="Short haired woman">
            <a:extLst>
              <a:ext uri="{FF2B5EF4-FFF2-40B4-BE49-F238E27FC236}">
                <a16:creationId xmlns:a16="http://schemas.microsoft.com/office/drawing/2014/main" id="{BFC9E191-AAA7-E9DA-6FD1-9DFEE4225BA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525000" y="4061142"/>
            <a:ext cx="2708838" cy="2377758"/>
          </a:xfrm>
          <a:prstGeom prst="rect">
            <a:avLst/>
          </a:prstGeom>
        </p:spPr>
      </p:pic>
      <p:pic>
        <p:nvPicPr>
          <p:cNvPr id="25" name="Graphic 24" descr="A talking face">
            <a:extLst>
              <a:ext uri="{FF2B5EF4-FFF2-40B4-BE49-F238E27FC236}">
                <a16:creationId xmlns:a16="http://schemas.microsoft.com/office/drawing/2014/main" id="{7DB5C8FD-71DA-420E-8BCF-CF120D79019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79419" y="4875865"/>
            <a:ext cx="963143" cy="1143732"/>
          </a:xfrm>
          <a:prstGeom prst="rect">
            <a:avLst/>
          </a:prstGeom>
        </p:spPr>
      </p:pic>
      <p:pic>
        <p:nvPicPr>
          <p:cNvPr id="11" name="Audio 10">
            <a:hlinkClick r:id="" action="ppaction://media"/>
            <a:extLst>
              <a:ext uri="{FF2B5EF4-FFF2-40B4-BE49-F238E27FC236}">
                <a16:creationId xmlns:a16="http://schemas.microsoft.com/office/drawing/2014/main" id="{2B17740C-DB64-075A-9E4E-E8709B66FB78}"/>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A4DB6A15-6570-D4EC-3F16-7BDC29B23B51}"/>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750F1436-9296-8B3C-F161-56312EAE0B43}"/>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7">
              <a:extLst>
                <a:ext uri="{FF2B5EF4-FFF2-40B4-BE49-F238E27FC236}">
                  <a16:creationId xmlns:a16="http://schemas.microsoft.com/office/drawing/2014/main" id="{964EF56F-D0F0-8DF4-94E5-59A545CA8BB8}"/>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4" name="Graphic 13" descr="Badge Copyright with solid fill">
              <a:extLst>
                <a:ext uri="{FF2B5EF4-FFF2-40B4-BE49-F238E27FC236}">
                  <a16:creationId xmlns:a16="http://schemas.microsoft.com/office/drawing/2014/main" id="{4E4ED605-A781-732A-8025-BD70F2184C6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1928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BEA7048-1D01-63FF-F79A-9290E814627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36FD00-B7AA-50DF-C7FF-B8678B3359B4}"/>
              </a:ext>
            </a:extLst>
          </p:cNvPr>
          <p:cNvGrpSpPr/>
          <p:nvPr/>
        </p:nvGrpSpPr>
        <p:grpSpPr>
          <a:xfrm>
            <a:off x="627362" y="-144661"/>
            <a:ext cx="937061" cy="10431661"/>
            <a:chOff x="0" y="-38100"/>
            <a:chExt cx="246798" cy="2747433"/>
          </a:xfrm>
        </p:grpSpPr>
        <p:sp>
          <p:nvSpPr>
            <p:cNvPr id="3" name="Freeform 3">
              <a:extLst>
                <a:ext uri="{FF2B5EF4-FFF2-40B4-BE49-F238E27FC236}">
                  <a16:creationId xmlns:a16="http://schemas.microsoft.com/office/drawing/2014/main" id="{F4C43D62-0C2D-47EA-31EE-4E70FF930876}"/>
                </a:ext>
              </a:extLst>
            </p:cNvPr>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6BCB11C2-3E32-C062-4ABE-E0A33F3E5C23}"/>
                </a:ext>
              </a:extLst>
            </p:cNvPr>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a:extLst>
              <a:ext uri="{FF2B5EF4-FFF2-40B4-BE49-F238E27FC236}">
                <a16:creationId xmlns:a16="http://schemas.microsoft.com/office/drawing/2014/main" id="{E1D27147-C036-A115-0572-DB4ECFF43652}"/>
              </a:ext>
            </a:extLst>
          </p:cNvPr>
          <p:cNvGrpSpPr/>
          <p:nvPr/>
        </p:nvGrpSpPr>
        <p:grpSpPr>
          <a:xfrm>
            <a:off x="15905019" y="0"/>
            <a:ext cx="1449213" cy="1673225"/>
            <a:chOff x="0" y="0"/>
            <a:chExt cx="703982" cy="812800"/>
          </a:xfrm>
          <a:solidFill>
            <a:srgbClr val="7154CB"/>
          </a:solidFill>
        </p:grpSpPr>
        <p:sp>
          <p:nvSpPr>
            <p:cNvPr id="27" name="Freeform 27">
              <a:extLst>
                <a:ext uri="{FF2B5EF4-FFF2-40B4-BE49-F238E27FC236}">
                  <a16:creationId xmlns:a16="http://schemas.microsoft.com/office/drawing/2014/main" id="{85DB5020-F941-0D02-4252-1444378826A3}"/>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8" name="TextBox 28">
              <a:extLst>
                <a:ext uri="{FF2B5EF4-FFF2-40B4-BE49-F238E27FC236}">
                  <a16:creationId xmlns:a16="http://schemas.microsoft.com/office/drawing/2014/main" id="{0F1754E6-AB41-2567-A558-B62B028A1DB3}"/>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9" name="TextBox 29">
            <a:extLst>
              <a:ext uri="{FF2B5EF4-FFF2-40B4-BE49-F238E27FC236}">
                <a16:creationId xmlns:a16="http://schemas.microsoft.com/office/drawing/2014/main" id="{A9A9AD67-F632-D4E2-9375-E382501997FE}"/>
              </a:ext>
            </a:extLst>
          </p:cNvPr>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17</a:t>
            </a:r>
          </a:p>
        </p:txBody>
      </p:sp>
      <p:sp>
        <p:nvSpPr>
          <p:cNvPr id="30" name="Freeform 30">
            <a:extLst>
              <a:ext uri="{FF2B5EF4-FFF2-40B4-BE49-F238E27FC236}">
                <a16:creationId xmlns:a16="http://schemas.microsoft.com/office/drawing/2014/main" id="{D8482BC9-BFBE-3A29-5B88-85215D33140D}"/>
              </a:ext>
            </a:extLst>
          </p:cNvPr>
          <p:cNvSpPr/>
          <p:nvPr/>
        </p:nvSpPr>
        <p:spPr>
          <a:xfrm>
            <a:off x="1263762" y="-14586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256FE3B1-C2CD-ED2A-A637-445706B497DE}"/>
              </a:ext>
            </a:extLst>
          </p:cNvPr>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a:extLst>
              <a:ext uri="{FF2B5EF4-FFF2-40B4-BE49-F238E27FC236}">
                <a16:creationId xmlns:a16="http://schemas.microsoft.com/office/drawing/2014/main" id="{EA384780-7E33-3BBC-4F97-E0A4723E0A56}"/>
              </a:ext>
            </a:extLst>
          </p:cNvPr>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a:extLst>
              <a:ext uri="{FF2B5EF4-FFF2-40B4-BE49-F238E27FC236}">
                <a16:creationId xmlns:a16="http://schemas.microsoft.com/office/drawing/2014/main" id="{C3745C3F-3D47-C973-C3B4-35AE008AD6D8}"/>
              </a:ext>
            </a:extLst>
          </p:cNvPr>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E61C8410-BD7A-A8C9-A14B-59EE605B0F09}"/>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Example Plan A</a:t>
            </a:r>
          </a:p>
        </p:txBody>
      </p:sp>
      <p:sp>
        <p:nvSpPr>
          <p:cNvPr id="18" name="TextBox 18">
            <a:extLst>
              <a:ext uri="{FF2B5EF4-FFF2-40B4-BE49-F238E27FC236}">
                <a16:creationId xmlns:a16="http://schemas.microsoft.com/office/drawing/2014/main" id="{BD4EAD93-B07A-5282-DE98-92AB224F5F29}"/>
              </a:ext>
            </a:extLst>
          </p:cNvPr>
          <p:cNvSpPr txBox="1"/>
          <p:nvPr/>
        </p:nvSpPr>
        <p:spPr>
          <a:xfrm>
            <a:off x="3300846" y="6415696"/>
            <a:ext cx="5883020"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Rumbling Vs Baseline</a:t>
            </a:r>
          </a:p>
        </p:txBody>
      </p:sp>
      <p:sp>
        <p:nvSpPr>
          <p:cNvPr id="20" name="TextBox 20">
            <a:extLst>
              <a:ext uri="{FF2B5EF4-FFF2-40B4-BE49-F238E27FC236}">
                <a16:creationId xmlns:a16="http://schemas.microsoft.com/office/drawing/2014/main" id="{2E8DB4CC-A084-874E-3249-93EE5CF63414}"/>
              </a:ext>
            </a:extLst>
          </p:cNvPr>
          <p:cNvSpPr txBox="1"/>
          <p:nvPr/>
        </p:nvSpPr>
        <p:spPr>
          <a:xfrm>
            <a:off x="3358664" y="2338763"/>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Identify Triggers/Needs</a:t>
            </a:r>
          </a:p>
        </p:txBody>
      </p:sp>
      <p:sp>
        <p:nvSpPr>
          <p:cNvPr id="24" name="TextBox 24">
            <a:extLst>
              <a:ext uri="{FF2B5EF4-FFF2-40B4-BE49-F238E27FC236}">
                <a16:creationId xmlns:a16="http://schemas.microsoft.com/office/drawing/2014/main" id="{0D0CA90C-8C7B-6AA6-8184-BBBC53888CEF}"/>
              </a:ext>
            </a:extLst>
          </p:cNvPr>
          <p:cNvSpPr txBox="1"/>
          <p:nvPr/>
        </p:nvSpPr>
        <p:spPr>
          <a:xfrm>
            <a:off x="11499482" y="6277882"/>
            <a:ext cx="5381802" cy="752578"/>
          </a:xfrm>
          <a:prstGeom prst="rect">
            <a:avLst/>
          </a:prstGeom>
        </p:spPr>
        <p:txBody>
          <a:bodyPr lIns="0" tIns="0" rIns="0" bIns="0" rtlCol="0" anchor="t">
            <a:spAutoFit/>
          </a:bodyPr>
          <a:lstStyle/>
          <a:p>
            <a:pPr algn="l">
              <a:lnSpc>
                <a:spcPts val="6580"/>
              </a:lnSpc>
            </a:pPr>
            <a:r>
              <a:rPr lang="en-US" sz="3500" dirty="0">
                <a:solidFill>
                  <a:srgbClr val="FFFFFF"/>
                </a:solidFill>
                <a:latin typeface="Alatsi"/>
                <a:ea typeface="Alatsi"/>
                <a:cs typeface="Alatsi"/>
                <a:sym typeface="Alatsi"/>
              </a:rPr>
              <a:t>Communication</a:t>
            </a:r>
          </a:p>
        </p:txBody>
      </p:sp>
      <p:sp>
        <p:nvSpPr>
          <p:cNvPr id="22" name="TextBox 22">
            <a:extLst>
              <a:ext uri="{FF2B5EF4-FFF2-40B4-BE49-F238E27FC236}">
                <a16:creationId xmlns:a16="http://schemas.microsoft.com/office/drawing/2014/main" id="{474A739C-274F-BB50-A5CD-8A1B8E94C001}"/>
              </a:ext>
            </a:extLst>
          </p:cNvPr>
          <p:cNvSpPr txBox="1"/>
          <p:nvPr/>
        </p:nvSpPr>
        <p:spPr>
          <a:xfrm>
            <a:off x="11468003" y="2291846"/>
            <a:ext cx="72496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Location Specific</a:t>
            </a:r>
          </a:p>
        </p:txBody>
      </p:sp>
      <p:pic>
        <p:nvPicPr>
          <p:cNvPr id="91" name="Graphic 90" descr="Badge 1 with solid fill">
            <a:extLst>
              <a:ext uri="{FF2B5EF4-FFF2-40B4-BE49-F238E27FC236}">
                <a16:creationId xmlns:a16="http://schemas.microsoft.com/office/drawing/2014/main" id="{6D696065-D449-1C17-44F6-131A00F2C9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94383" y="2476044"/>
            <a:ext cx="666316" cy="666316"/>
          </a:xfrm>
          <a:prstGeom prst="rect">
            <a:avLst/>
          </a:prstGeom>
        </p:spPr>
      </p:pic>
      <p:pic>
        <p:nvPicPr>
          <p:cNvPr id="93" name="Graphic 92" descr="Badge 4 with solid fill">
            <a:extLst>
              <a:ext uri="{FF2B5EF4-FFF2-40B4-BE49-F238E27FC236}">
                <a16:creationId xmlns:a16="http://schemas.microsoft.com/office/drawing/2014/main" id="{C99C70A5-3F16-E5E5-B430-9F1A32B151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23782" y="6417040"/>
            <a:ext cx="683250" cy="683250"/>
          </a:xfrm>
          <a:prstGeom prst="rect">
            <a:avLst/>
          </a:prstGeom>
        </p:spPr>
      </p:pic>
      <p:pic>
        <p:nvPicPr>
          <p:cNvPr id="95" name="Graphic 94" descr="Badge 3 with solid fill">
            <a:extLst>
              <a:ext uri="{FF2B5EF4-FFF2-40B4-BE49-F238E27FC236}">
                <a16:creationId xmlns:a16="http://schemas.microsoft.com/office/drawing/2014/main" id="{177D3EB7-636D-C47E-635D-E1021740014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85585" y="2428978"/>
            <a:ext cx="666316" cy="662437"/>
          </a:xfrm>
          <a:prstGeom prst="rect">
            <a:avLst/>
          </a:prstGeom>
        </p:spPr>
      </p:pic>
      <p:pic>
        <p:nvPicPr>
          <p:cNvPr id="97" name="Graphic 96" descr="Badge with solid fill">
            <a:extLst>
              <a:ext uri="{FF2B5EF4-FFF2-40B4-BE49-F238E27FC236}">
                <a16:creationId xmlns:a16="http://schemas.microsoft.com/office/drawing/2014/main" id="{B6923245-ECC9-F654-EB3F-532B7707F3A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342358" y="6537762"/>
            <a:ext cx="657460" cy="666316"/>
          </a:xfrm>
          <a:prstGeom prst="rect">
            <a:avLst/>
          </a:prstGeom>
        </p:spPr>
      </p:pic>
      <p:sp>
        <p:nvSpPr>
          <p:cNvPr id="6" name="Rectangle: Rounded Corners 5">
            <a:extLst>
              <a:ext uri="{FF2B5EF4-FFF2-40B4-BE49-F238E27FC236}">
                <a16:creationId xmlns:a16="http://schemas.microsoft.com/office/drawing/2014/main" id="{5A8476FB-418A-2460-DB5C-324326F3E9F3}"/>
              </a:ext>
            </a:extLst>
          </p:cNvPr>
          <p:cNvSpPr/>
          <p:nvPr/>
        </p:nvSpPr>
        <p:spPr>
          <a:xfrm>
            <a:off x="2394383" y="3432606"/>
            <a:ext cx="6184579"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20">
            <a:extLst>
              <a:ext uri="{FF2B5EF4-FFF2-40B4-BE49-F238E27FC236}">
                <a16:creationId xmlns:a16="http://schemas.microsoft.com/office/drawing/2014/main" id="{42786D32-B919-40E5-1558-CC47BB91A6CF}"/>
              </a:ext>
            </a:extLst>
          </p:cNvPr>
          <p:cNvSpPr txBox="1"/>
          <p:nvPr/>
        </p:nvSpPr>
        <p:spPr>
          <a:xfrm>
            <a:off x="2661799" y="3425752"/>
            <a:ext cx="6440080" cy="2421817"/>
          </a:xfrm>
          <a:prstGeom prst="rect">
            <a:avLst/>
          </a:prstGeom>
        </p:spPr>
        <p:txBody>
          <a:bodyPr wrap="square" lIns="0" tIns="0" rIns="0" bIns="0" rtlCol="0" anchor="t">
            <a:spAutoFit/>
          </a:bodyPr>
          <a:lstStyle/>
          <a:p>
            <a:pPr marL="514350" indent="-514350">
              <a:lnSpc>
                <a:spcPts val="6580"/>
              </a:lnSpc>
              <a:buFont typeface="+mj-lt"/>
              <a:buAutoNum type="arabicPeriod"/>
            </a:pPr>
            <a:r>
              <a:rPr lang="en-US" sz="2400" dirty="0">
                <a:solidFill>
                  <a:srgbClr val="FFFFFF"/>
                </a:solidFill>
                <a:latin typeface="Alatsi"/>
                <a:ea typeface="Alatsi"/>
                <a:cs typeface="Alatsi"/>
                <a:sym typeface="Alatsi"/>
              </a:rPr>
              <a:t>I need to be alone in the </a:t>
            </a:r>
            <a:r>
              <a:rPr lang="en-US" sz="2400" b="1" dirty="0">
                <a:latin typeface="Alatsi"/>
                <a:ea typeface="Alatsi"/>
                <a:cs typeface="Alatsi"/>
                <a:sym typeface="Alatsi"/>
              </a:rPr>
              <a:t>dark and quiet.</a:t>
            </a:r>
          </a:p>
          <a:p>
            <a:pPr marL="514350" indent="-514350">
              <a:lnSpc>
                <a:spcPts val="6580"/>
              </a:lnSpc>
              <a:buFont typeface="+mj-lt"/>
              <a:buAutoNum type="arabicPeriod"/>
            </a:pPr>
            <a:r>
              <a:rPr lang="en-US" sz="2400" dirty="0">
                <a:solidFill>
                  <a:srgbClr val="FFFFFF"/>
                </a:solidFill>
                <a:latin typeface="Alatsi"/>
                <a:ea typeface="Alatsi"/>
                <a:cs typeface="Alatsi"/>
                <a:sym typeface="Alatsi"/>
              </a:rPr>
              <a:t>Triggers can be feeling </a:t>
            </a:r>
            <a:r>
              <a:rPr lang="en-US" sz="2400" b="1" dirty="0">
                <a:latin typeface="Alatsi"/>
                <a:ea typeface="Alatsi"/>
                <a:cs typeface="Alatsi"/>
                <a:sym typeface="Alatsi"/>
              </a:rPr>
              <a:t>“wrong” or “confused” or life stressors.</a:t>
            </a:r>
          </a:p>
        </p:txBody>
      </p:sp>
      <p:sp>
        <p:nvSpPr>
          <p:cNvPr id="7" name="Rectangle: Rounded Corners 6">
            <a:extLst>
              <a:ext uri="{FF2B5EF4-FFF2-40B4-BE49-F238E27FC236}">
                <a16:creationId xmlns:a16="http://schemas.microsoft.com/office/drawing/2014/main" id="{A49AC5FE-6AFB-F6CD-747F-443535B8491C}"/>
              </a:ext>
            </a:extLst>
          </p:cNvPr>
          <p:cNvSpPr/>
          <p:nvPr/>
        </p:nvSpPr>
        <p:spPr>
          <a:xfrm>
            <a:off x="2342358" y="7439550"/>
            <a:ext cx="6236604"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0">
            <a:extLst>
              <a:ext uri="{FF2B5EF4-FFF2-40B4-BE49-F238E27FC236}">
                <a16:creationId xmlns:a16="http://schemas.microsoft.com/office/drawing/2014/main" id="{75C01FE0-6030-2A66-B280-D3EE2B17BB3C}"/>
              </a:ext>
            </a:extLst>
          </p:cNvPr>
          <p:cNvSpPr txBox="1"/>
          <p:nvPr/>
        </p:nvSpPr>
        <p:spPr>
          <a:xfrm>
            <a:off x="2722919" y="7353300"/>
            <a:ext cx="5631029" cy="2421817"/>
          </a:xfrm>
          <a:prstGeom prst="rect">
            <a:avLst/>
          </a:prstGeom>
        </p:spPr>
        <p:txBody>
          <a:bodyPr wrap="square" lIns="0" tIns="0" rIns="0" bIns="0" rtlCol="0" anchor="t">
            <a:spAutoFit/>
          </a:bodyPr>
          <a:lstStyle/>
          <a:p>
            <a:pPr>
              <a:lnSpc>
                <a:spcPts val="6580"/>
              </a:lnSpc>
            </a:pPr>
            <a:r>
              <a:rPr lang="en-US" sz="2400" dirty="0">
                <a:solidFill>
                  <a:srgbClr val="FFFFFF"/>
                </a:solidFill>
                <a:latin typeface="Alatsi"/>
                <a:ea typeface="Alatsi"/>
                <a:cs typeface="Alatsi"/>
                <a:sym typeface="Alatsi"/>
              </a:rPr>
              <a:t>I usually get </a:t>
            </a:r>
            <a:r>
              <a:rPr lang="en-US" sz="2400" dirty="0">
                <a:latin typeface="Alatsi"/>
                <a:ea typeface="Alatsi"/>
                <a:cs typeface="Alatsi"/>
                <a:sym typeface="Alatsi"/>
              </a:rPr>
              <a:t>paranoid or anxious. </a:t>
            </a:r>
          </a:p>
          <a:p>
            <a:pPr>
              <a:lnSpc>
                <a:spcPts val="6580"/>
              </a:lnSpc>
            </a:pPr>
            <a:r>
              <a:rPr lang="en-US" sz="2400" dirty="0">
                <a:solidFill>
                  <a:srgbClr val="FFFFFF"/>
                </a:solidFill>
                <a:latin typeface="Alatsi"/>
                <a:ea typeface="Alatsi"/>
                <a:cs typeface="Alatsi"/>
                <a:sym typeface="Alatsi"/>
              </a:rPr>
              <a:t>I also feel </a:t>
            </a:r>
            <a:r>
              <a:rPr lang="en-US" sz="2400" b="1" dirty="0">
                <a:latin typeface="Alatsi"/>
                <a:ea typeface="Alatsi"/>
                <a:cs typeface="Alatsi"/>
                <a:sym typeface="Alatsi"/>
              </a:rPr>
              <a:t>sick the morning of </a:t>
            </a:r>
            <a:r>
              <a:rPr lang="en-US" sz="2400" dirty="0">
                <a:solidFill>
                  <a:srgbClr val="FFFFFF"/>
                </a:solidFill>
                <a:latin typeface="Alatsi"/>
                <a:ea typeface="Alatsi"/>
                <a:cs typeface="Alatsi"/>
                <a:sym typeface="Alatsi"/>
              </a:rPr>
              <a:t>a meltdown. </a:t>
            </a:r>
          </a:p>
          <a:p>
            <a:pPr>
              <a:lnSpc>
                <a:spcPts val="6580"/>
              </a:lnSpc>
            </a:pPr>
            <a:r>
              <a:rPr lang="en-US" sz="2400" b="1" dirty="0">
                <a:latin typeface="Alatsi"/>
                <a:ea typeface="Alatsi"/>
                <a:cs typeface="Alatsi"/>
                <a:sym typeface="Alatsi"/>
              </a:rPr>
              <a:t>Call in to work </a:t>
            </a:r>
            <a:r>
              <a:rPr lang="en-US" sz="2400" dirty="0">
                <a:solidFill>
                  <a:srgbClr val="FFFFFF"/>
                </a:solidFill>
                <a:latin typeface="Alatsi"/>
                <a:ea typeface="Alatsi"/>
                <a:cs typeface="Alatsi"/>
                <a:sym typeface="Alatsi"/>
              </a:rPr>
              <a:t>ASAP.</a:t>
            </a:r>
          </a:p>
        </p:txBody>
      </p:sp>
      <p:sp>
        <p:nvSpPr>
          <p:cNvPr id="9" name="Rectangle: Rounded Corners 8">
            <a:extLst>
              <a:ext uri="{FF2B5EF4-FFF2-40B4-BE49-F238E27FC236}">
                <a16:creationId xmlns:a16="http://schemas.microsoft.com/office/drawing/2014/main" id="{2197F14A-1D7C-1E1F-3B62-B067D57D7F61}"/>
              </a:ext>
            </a:extLst>
          </p:cNvPr>
          <p:cNvSpPr/>
          <p:nvPr/>
        </p:nvSpPr>
        <p:spPr>
          <a:xfrm>
            <a:off x="10439400" y="3425752"/>
            <a:ext cx="6324600"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9940D06-E2C0-F939-4EE6-00301AC088D1}"/>
              </a:ext>
            </a:extLst>
          </p:cNvPr>
          <p:cNvSpPr txBox="1"/>
          <p:nvPr/>
        </p:nvSpPr>
        <p:spPr>
          <a:xfrm>
            <a:off x="10609213" y="3366413"/>
            <a:ext cx="6745019" cy="2514150"/>
          </a:xfrm>
          <a:prstGeom prst="rect">
            <a:avLst/>
          </a:prstGeom>
          <a:noFill/>
        </p:spPr>
        <p:txBody>
          <a:bodyPr wrap="square">
            <a:spAutoFit/>
          </a:bodyPr>
          <a:lstStyle/>
          <a:p>
            <a:pPr marL="514350" indent="-514350">
              <a:lnSpc>
                <a:spcPts val="6580"/>
              </a:lnSpc>
              <a:buFont typeface="+mj-lt"/>
              <a:buAutoNum type="arabicPeriod"/>
            </a:pPr>
            <a:r>
              <a:rPr lang="en-US" sz="2400" dirty="0">
                <a:solidFill>
                  <a:srgbClr val="FFFFFF"/>
                </a:solidFill>
                <a:latin typeface="Alatsi"/>
                <a:sym typeface="Alatsi"/>
              </a:rPr>
              <a:t>If I can’t go home, use my phone to make </a:t>
            </a:r>
            <a:r>
              <a:rPr lang="en-US" sz="2400" b="1" dirty="0">
                <a:latin typeface="Alatsi"/>
                <a:sym typeface="Alatsi"/>
              </a:rPr>
              <a:t>white noise </a:t>
            </a:r>
            <a:r>
              <a:rPr lang="en-US" sz="2400" dirty="0">
                <a:solidFill>
                  <a:srgbClr val="FFFFFF"/>
                </a:solidFill>
                <a:latin typeface="Alatsi"/>
                <a:sym typeface="Alatsi"/>
              </a:rPr>
              <a:t>and go to a </a:t>
            </a:r>
            <a:r>
              <a:rPr lang="en-US" sz="2400" b="1" dirty="0">
                <a:latin typeface="Alatsi"/>
                <a:sym typeface="Alatsi"/>
              </a:rPr>
              <a:t>restroom.</a:t>
            </a:r>
          </a:p>
          <a:p>
            <a:pPr marL="514350" indent="-514350">
              <a:lnSpc>
                <a:spcPts val="6580"/>
              </a:lnSpc>
              <a:buFont typeface="+mj-lt"/>
              <a:buAutoNum type="arabicPeriod"/>
            </a:pPr>
            <a:r>
              <a:rPr lang="en-US" sz="2400" dirty="0">
                <a:solidFill>
                  <a:srgbClr val="FFFFFF"/>
                </a:solidFill>
                <a:latin typeface="Alatsi"/>
                <a:sym typeface="Alatsi"/>
              </a:rPr>
              <a:t>If home, </a:t>
            </a:r>
            <a:r>
              <a:rPr lang="en-US" sz="2400" b="1" dirty="0">
                <a:latin typeface="Alatsi"/>
                <a:sym typeface="Alatsi"/>
              </a:rPr>
              <a:t>go to room</a:t>
            </a:r>
          </a:p>
        </p:txBody>
      </p:sp>
      <p:sp>
        <p:nvSpPr>
          <p:cNvPr id="12" name="Rectangle: Rounded Corners 11">
            <a:extLst>
              <a:ext uri="{FF2B5EF4-FFF2-40B4-BE49-F238E27FC236}">
                <a16:creationId xmlns:a16="http://schemas.microsoft.com/office/drawing/2014/main" id="{C6A37655-D51A-B7F0-D50B-7C9B2BD83756}"/>
              </a:ext>
            </a:extLst>
          </p:cNvPr>
          <p:cNvSpPr/>
          <p:nvPr/>
        </p:nvSpPr>
        <p:spPr>
          <a:xfrm>
            <a:off x="10439400" y="7401450"/>
            <a:ext cx="6324600"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0ECBFA0-709A-6D35-D956-D2FA0404F444}"/>
              </a:ext>
            </a:extLst>
          </p:cNvPr>
          <p:cNvSpPr txBox="1"/>
          <p:nvPr/>
        </p:nvSpPr>
        <p:spPr>
          <a:xfrm>
            <a:off x="10609214" y="7168274"/>
            <a:ext cx="5883020" cy="2514150"/>
          </a:xfrm>
          <a:prstGeom prst="rect">
            <a:avLst/>
          </a:prstGeom>
          <a:noFill/>
        </p:spPr>
        <p:txBody>
          <a:bodyPr wrap="square">
            <a:spAutoFit/>
          </a:bodyPr>
          <a:lstStyle/>
          <a:p>
            <a:pPr marL="514350" indent="-514350">
              <a:lnSpc>
                <a:spcPts val="6580"/>
              </a:lnSpc>
              <a:buFont typeface="+mj-lt"/>
              <a:buAutoNum type="arabicPeriod"/>
            </a:pPr>
            <a:r>
              <a:rPr lang="en-US" sz="2400" b="1" dirty="0">
                <a:latin typeface="Alatsi"/>
                <a:sym typeface="Alatsi"/>
              </a:rPr>
              <a:t>Text</a:t>
            </a:r>
            <a:r>
              <a:rPr lang="en-US" sz="2400" dirty="0">
                <a:solidFill>
                  <a:srgbClr val="FFFFFF"/>
                </a:solidFill>
                <a:latin typeface="Alatsi"/>
                <a:sym typeface="Alatsi"/>
              </a:rPr>
              <a:t> “I need to leave” or </a:t>
            </a:r>
            <a:r>
              <a:rPr lang="en-US" sz="2400" b="1" dirty="0">
                <a:latin typeface="Alatsi"/>
                <a:sym typeface="Alatsi"/>
              </a:rPr>
              <a:t>ASL</a:t>
            </a:r>
          </a:p>
          <a:p>
            <a:pPr marL="514350" indent="-514350">
              <a:lnSpc>
                <a:spcPts val="6580"/>
              </a:lnSpc>
              <a:buFont typeface="+mj-lt"/>
              <a:buAutoNum type="arabicPeriod"/>
            </a:pPr>
            <a:r>
              <a:rPr lang="en-US" sz="2400" dirty="0">
                <a:solidFill>
                  <a:srgbClr val="FFFFFF"/>
                </a:solidFill>
                <a:latin typeface="Alatsi"/>
                <a:sym typeface="Alatsi"/>
              </a:rPr>
              <a:t>They are allowed to </a:t>
            </a:r>
            <a:r>
              <a:rPr lang="en-US" sz="2400" b="1" dirty="0">
                <a:latin typeface="Alatsi"/>
                <a:sym typeface="Alatsi"/>
              </a:rPr>
              <a:t>redirect me to my room</a:t>
            </a:r>
            <a:r>
              <a:rPr lang="en-US" sz="2400" b="1" dirty="0">
                <a:solidFill>
                  <a:srgbClr val="FFFFFF"/>
                </a:solidFill>
                <a:latin typeface="Alatsi"/>
                <a:sym typeface="Alatsi"/>
              </a:rPr>
              <a:t> </a:t>
            </a:r>
            <a:r>
              <a:rPr lang="en-US" sz="2400" dirty="0">
                <a:solidFill>
                  <a:srgbClr val="FFFFFF"/>
                </a:solidFill>
                <a:latin typeface="Alatsi"/>
                <a:sym typeface="Alatsi"/>
              </a:rPr>
              <a:t>until I am back to baseline.</a:t>
            </a:r>
          </a:p>
        </p:txBody>
      </p:sp>
      <p:pic>
        <p:nvPicPr>
          <p:cNvPr id="21" name="Audio 20">
            <a:hlinkClick r:id="" action="ppaction://media"/>
            <a:extLst>
              <a:ext uri="{FF2B5EF4-FFF2-40B4-BE49-F238E27FC236}">
                <a16:creationId xmlns:a16="http://schemas.microsoft.com/office/drawing/2014/main" id="{68A25431-0C73-EA1B-2D0E-875A4D970D45}"/>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2" t="-266612" r="-266612" b="-266612"/>
          <a:stretch>
            <a:fillRect/>
          </a:stretch>
        </p:blipFill>
        <p:spPr>
          <a:xfrm>
            <a:off x="15078456" y="7077456"/>
            <a:ext cx="3086100" cy="3086100"/>
          </a:xfrm>
          <a:prstGeom prst="ellipse">
            <a:avLst/>
          </a:prstGeom>
        </p:spPr>
      </p:pic>
      <p:grpSp>
        <p:nvGrpSpPr>
          <p:cNvPr id="10" name="Group 9">
            <a:extLst>
              <a:ext uri="{FF2B5EF4-FFF2-40B4-BE49-F238E27FC236}">
                <a16:creationId xmlns:a16="http://schemas.microsoft.com/office/drawing/2014/main" id="{9A36E5BB-7F61-3FD1-D697-06D9D6209955}"/>
              </a:ext>
            </a:extLst>
          </p:cNvPr>
          <p:cNvGrpSpPr/>
          <p:nvPr/>
        </p:nvGrpSpPr>
        <p:grpSpPr>
          <a:xfrm rot="16200000">
            <a:off x="-1059841" y="4682896"/>
            <a:ext cx="4260748" cy="593146"/>
            <a:chOff x="7013764" y="9270533"/>
            <a:chExt cx="4260748" cy="593146"/>
          </a:xfrm>
        </p:grpSpPr>
        <p:sp>
          <p:nvSpPr>
            <p:cNvPr id="14" name="Rectangle 13">
              <a:extLst>
                <a:ext uri="{FF2B5EF4-FFF2-40B4-BE49-F238E27FC236}">
                  <a16:creationId xmlns:a16="http://schemas.microsoft.com/office/drawing/2014/main" id="{0F7FF812-04C1-A82F-7312-CD82D4EFE1C1}"/>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A6CC415F-EDE2-1ED2-F7A5-363D769A3189}"/>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6" name="Graphic 15" descr="Badge Copyright with solid fill">
              <a:extLst>
                <a:ext uri="{FF2B5EF4-FFF2-40B4-BE49-F238E27FC236}">
                  <a16:creationId xmlns:a16="http://schemas.microsoft.com/office/drawing/2014/main" id="{90C7D1FD-F174-83D9-E8C7-F2EC73E444C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846801052"/>
      </p:ext>
    </p:extLst>
  </p:cSld>
  <p:clrMapOvr>
    <a:masterClrMapping/>
  </p:clrMapOvr>
  <p:transition spd="slow" advTm="13829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21"/>
                </p:tgtEl>
              </p:cMediaNode>
            </p:audio>
          </p:childTnLst>
        </p:cTn>
      </p:par>
    </p:tnLst>
    <p:bldLst>
      <p:bldP spid="18" grpId="0"/>
      <p:bldP spid="20" grpId="0"/>
      <p:bldP spid="24" grpId="0"/>
      <p:bldP spid="22" grpId="0"/>
      <p:bldP spid="6" grpId="0" animBg="1"/>
      <p:bldP spid="5" grpId="0"/>
      <p:bldP spid="7" grpId="0" animBg="1"/>
      <p:bldP spid="8" grpId="0"/>
      <p:bldP spid="9" grpId="0" animBg="1"/>
      <p:bldP spid="11" grpId="0"/>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CAB6C40-1604-DB1F-6522-CA1476D728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2690B6C-35BA-2F97-2F27-97D4986B1014}"/>
              </a:ext>
            </a:extLst>
          </p:cNvPr>
          <p:cNvGrpSpPr/>
          <p:nvPr/>
        </p:nvGrpSpPr>
        <p:grpSpPr>
          <a:xfrm>
            <a:off x="627362" y="0"/>
            <a:ext cx="937061" cy="10287000"/>
            <a:chOff x="0" y="0"/>
            <a:chExt cx="246798" cy="2709333"/>
          </a:xfrm>
        </p:grpSpPr>
        <p:sp>
          <p:nvSpPr>
            <p:cNvPr id="3" name="Freeform 3">
              <a:extLst>
                <a:ext uri="{FF2B5EF4-FFF2-40B4-BE49-F238E27FC236}">
                  <a16:creationId xmlns:a16="http://schemas.microsoft.com/office/drawing/2014/main" id="{E060DDA1-B461-CD1C-2C84-338EC34EBC6C}"/>
                </a:ext>
              </a:extLst>
            </p:cNvPr>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8DA8C83F-AC26-0206-16C9-E6A6E41FA700}"/>
                </a:ext>
              </a:extLst>
            </p:cNvPr>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a:extLst>
              <a:ext uri="{FF2B5EF4-FFF2-40B4-BE49-F238E27FC236}">
                <a16:creationId xmlns:a16="http://schemas.microsoft.com/office/drawing/2014/main" id="{8AD13A25-2F32-7E02-2AA1-D997AE598682}"/>
              </a:ext>
            </a:extLst>
          </p:cNvPr>
          <p:cNvGrpSpPr/>
          <p:nvPr/>
        </p:nvGrpSpPr>
        <p:grpSpPr>
          <a:xfrm>
            <a:off x="15905019" y="0"/>
            <a:ext cx="1449213" cy="1673225"/>
            <a:chOff x="0" y="0"/>
            <a:chExt cx="703982" cy="812800"/>
          </a:xfrm>
          <a:solidFill>
            <a:srgbClr val="7154CB"/>
          </a:solidFill>
        </p:grpSpPr>
        <p:sp>
          <p:nvSpPr>
            <p:cNvPr id="27" name="Freeform 27">
              <a:extLst>
                <a:ext uri="{FF2B5EF4-FFF2-40B4-BE49-F238E27FC236}">
                  <a16:creationId xmlns:a16="http://schemas.microsoft.com/office/drawing/2014/main" id="{93CEB332-5A32-41BA-1CC1-22BEF2F06B30}"/>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8" name="TextBox 28">
              <a:extLst>
                <a:ext uri="{FF2B5EF4-FFF2-40B4-BE49-F238E27FC236}">
                  <a16:creationId xmlns:a16="http://schemas.microsoft.com/office/drawing/2014/main" id="{2EE44216-5872-F287-C431-C70F39495026}"/>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9" name="TextBox 29">
            <a:extLst>
              <a:ext uri="{FF2B5EF4-FFF2-40B4-BE49-F238E27FC236}">
                <a16:creationId xmlns:a16="http://schemas.microsoft.com/office/drawing/2014/main" id="{321E95C1-B5DA-4BBA-7A9E-18F6F82A51AF}"/>
              </a:ext>
            </a:extLst>
          </p:cNvPr>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18</a:t>
            </a:r>
          </a:p>
        </p:txBody>
      </p:sp>
      <p:sp>
        <p:nvSpPr>
          <p:cNvPr id="30" name="Freeform 30">
            <a:extLst>
              <a:ext uri="{FF2B5EF4-FFF2-40B4-BE49-F238E27FC236}">
                <a16:creationId xmlns:a16="http://schemas.microsoft.com/office/drawing/2014/main" id="{A29DE572-A33C-0D9E-5E0C-0D28DE3A14EA}"/>
              </a:ext>
            </a:extLst>
          </p:cNvPr>
          <p:cNvSpPr/>
          <p:nvPr/>
        </p:nvSpPr>
        <p:spPr>
          <a:xfrm>
            <a:off x="1263762" y="-14586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B24AD642-DCE7-D9F7-D2A6-F945E7F409AA}"/>
              </a:ext>
            </a:extLst>
          </p:cNvPr>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a:extLst>
              <a:ext uri="{FF2B5EF4-FFF2-40B4-BE49-F238E27FC236}">
                <a16:creationId xmlns:a16="http://schemas.microsoft.com/office/drawing/2014/main" id="{15271DF3-B2E7-046A-73E9-5685A65B60F9}"/>
              </a:ext>
            </a:extLst>
          </p:cNvPr>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a:extLst>
              <a:ext uri="{FF2B5EF4-FFF2-40B4-BE49-F238E27FC236}">
                <a16:creationId xmlns:a16="http://schemas.microsoft.com/office/drawing/2014/main" id="{2BA02837-7D7B-6E4F-FF96-63850E4EE84B}"/>
              </a:ext>
            </a:extLst>
          </p:cNvPr>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9A7EE9C3-EF10-D61B-9714-BD52FFB8944A}"/>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Example Plan B</a:t>
            </a:r>
          </a:p>
        </p:txBody>
      </p:sp>
      <p:sp>
        <p:nvSpPr>
          <p:cNvPr id="18" name="TextBox 18">
            <a:extLst>
              <a:ext uri="{FF2B5EF4-FFF2-40B4-BE49-F238E27FC236}">
                <a16:creationId xmlns:a16="http://schemas.microsoft.com/office/drawing/2014/main" id="{40FC661E-1B12-F30B-C78B-65047A429D9D}"/>
              </a:ext>
            </a:extLst>
          </p:cNvPr>
          <p:cNvSpPr txBox="1"/>
          <p:nvPr/>
        </p:nvSpPr>
        <p:spPr>
          <a:xfrm>
            <a:off x="3300846" y="6415696"/>
            <a:ext cx="5883020"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Rumbling Vs Baseline</a:t>
            </a:r>
          </a:p>
        </p:txBody>
      </p:sp>
      <p:sp>
        <p:nvSpPr>
          <p:cNvPr id="20" name="TextBox 20">
            <a:extLst>
              <a:ext uri="{FF2B5EF4-FFF2-40B4-BE49-F238E27FC236}">
                <a16:creationId xmlns:a16="http://schemas.microsoft.com/office/drawing/2014/main" id="{D95BCD5D-DBE2-9182-A3B1-9C58F52DCB49}"/>
              </a:ext>
            </a:extLst>
          </p:cNvPr>
          <p:cNvSpPr txBox="1"/>
          <p:nvPr/>
        </p:nvSpPr>
        <p:spPr>
          <a:xfrm>
            <a:off x="3358664" y="2338763"/>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Identify Triggers/Needs</a:t>
            </a:r>
          </a:p>
        </p:txBody>
      </p:sp>
      <p:sp>
        <p:nvSpPr>
          <p:cNvPr id="24" name="TextBox 24">
            <a:extLst>
              <a:ext uri="{FF2B5EF4-FFF2-40B4-BE49-F238E27FC236}">
                <a16:creationId xmlns:a16="http://schemas.microsoft.com/office/drawing/2014/main" id="{86A58397-4453-59F4-1D61-CC6226EB5D0B}"/>
              </a:ext>
            </a:extLst>
          </p:cNvPr>
          <p:cNvSpPr txBox="1"/>
          <p:nvPr/>
        </p:nvSpPr>
        <p:spPr>
          <a:xfrm>
            <a:off x="11499482" y="6277882"/>
            <a:ext cx="5381802" cy="752578"/>
          </a:xfrm>
          <a:prstGeom prst="rect">
            <a:avLst/>
          </a:prstGeom>
        </p:spPr>
        <p:txBody>
          <a:bodyPr lIns="0" tIns="0" rIns="0" bIns="0" rtlCol="0" anchor="t">
            <a:spAutoFit/>
          </a:bodyPr>
          <a:lstStyle/>
          <a:p>
            <a:pPr algn="l">
              <a:lnSpc>
                <a:spcPts val="6580"/>
              </a:lnSpc>
            </a:pPr>
            <a:r>
              <a:rPr lang="en-US" sz="3500" dirty="0">
                <a:solidFill>
                  <a:srgbClr val="FFFFFF"/>
                </a:solidFill>
                <a:latin typeface="Alatsi"/>
                <a:ea typeface="Alatsi"/>
                <a:cs typeface="Alatsi"/>
                <a:sym typeface="Alatsi"/>
              </a:rPr>
              <a:t>Communication</a:t>
            </a:r>
          </a:p>
        </p:txBody>
      </p:sp>
      <p:sp>
        <p:nvSpPr>
          <p:cNvPr id="22" name="TextBox 22">
            <a:extLst>
              <a:ext uri="{FF2B5EF4-FFF2-40B4-BE49-F238E27FC236}">
                <a16:creationId xmlns:a16="http://schemas.microsoft.com/office/drawing/2014/main" id="{0742344A-EFB4-A4A2-7676-0DC1FF9B5833}"/>
              </a:ext>
            </a:extLst>
          </p:cNvPr>
          <p:cNvSpPr txBox="1"/>
          <p:nvPr/>
        </p:nvSpPr>
        <p:spPr>
          <a:xfrm>
            <a:off x="11468003" y="2291846"/>
            <a:ext cx="72496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Location Specific</a:t>
            </a:r>
          </a:p>
        </p:txBody>
      </p:sp>
      <p:pic>
        <p:nvPicPr>
          <p:cNvPr id="91" name="Graphic 90" descr="Badge 1 with solid fill">
            <a:extLst>
              <a:ext uri="{FF2B5EF4-FFF2-40B4-BE49-F238E27FC236}">
                <a16:creationId xmlns:a16="http://schemas.microsoft.com/office/drawing/2014/main" id="{4526B7E0-B27C-206D-F806-E33014492F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94383" y="2476044"/>
            <a:ext cx="666316" cy="666316"/>
          </a:xfrm>
          <a:prstGeom prst="rect">
            <a:avLst/>
          </a:prstGeom>
        </p:spPr>
      </p:pic>
      <p:pic>
        <p:nvPicPr>
          <p:cNvPr id="93" name="Graphic 92" descr="Badge 4 with solid fill">
            <a:extLst>
              <a:ext uri="{FF2B5EF4-FFF2-40B4-BE49-F238E27FC236}">
                <a16:creationId xmlns:a16="http://schemas.microsoft.com/office/drawing/2014/main" id="{8A3F619A-F5EA-5C48-C4D4-B6EE84CE93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23782" y="6417040"/>
            <a:ext cx="683250" cy="683250"/>
          </a:xfrm>
          <a:prstGeom prst="rect">
            <a:avLst/>
          </a:prstGeom>
        </p:spPr>
      </p:pic>
      <p:pic>
        <p:nvPicPr>
          <p:cNvPr id="95" name="Graphic 94" descr="Badge 3 with solid fill">
            <a:extLst>
              <a:ext uri="{FF2B5EF4-FFF2-40B4-BE49-F238E27FC236}">
                <a16:creationId xmlns:a16="http://schemas.microsoft.com/office/drawing/2014/main" id="{C86F3253-EF0A-C039-3972-E8989F066FB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85585" y="2428978"/>
            <a:ext cx="666316" cy="662437"/>
          </a:xfrm>
          <a:prstGeom prst="rect">
            <a:avLst/>
          </a:prstGeom>
        </p:spPr>
      </p:pic>
      <p:pic>
        <p:nvPicPr>
          <p:cNvPr id="97" name="Graphic 96" descr="Badge with solid fill">
            <a:extLst>
              <a:ext uri="{FF2B5EF4-FFF2-40B4-BE49-F238E27FC236}">
                <a16:creationId xmlns:a16="http://schemas.microsoft.com/office/drawing/2014/main" id="{02BC4CF8-D0F3-EBAB-CBB3-146990253A8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342358" y="6537762"/>
            <a:ext cx="657460" cy="666316"/>
          </a:xfrm>
          <a:prstGeom prst="rect">
            <a:avLst/>
          </a:prstGeom>
        </p:spPr>
      </p:pic>
      <p:sp>
        <p:nvSpPr>
          <p:cNvPr id="6" name="Rectangle: Rounded Corners 5">
            <a:extLst>
              <a:ext uri="{FF2B5EF4-FFF2-40B4-BE49-F238E27FC236}">
                <a16:creationId xmlns:a16="http://schemas.microsoft.com/office/drawing/2014/main" id="{147CF7C8-BDA5-37CD-7335-62BB3BD01524}"/>
              </a:ext>
            </a:extLst>
          </p:cNvPr>
          <p:cNvSpPr/>
          <p:nvPr/>
        </p:nvSpPr>
        <p:spPr>
          <a:xfrm>
            <a:off x="2394383" y="3432606"/>
            <a:ext cx="6184579"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20">
            <a:extLst>
              <a:ext uri="{FF2B5EF4-FFF2-40B4-BE49-F238E27FC236}">
                <a16:creationId xmlns:a16="http://schemas.microsoft.com/office/drawing/2014/main" id="{8BEE49E7-CE8E-3959-D1CE-D0E8FA43839A}"/>
              </a:ext>
            </a:extLst>
          </p:cNvPr>
          <p:cNvSpPr txBox="1"/>
          <p:nvPr/>
        </p:nvSpPr>
        <p:spPr>
          <a:xfrm>
            <a:off x="2633415" y="3588851"/>
            <a:ext cx="6440080" cy="2112117"/>
          </a:xfrm>
          <a:prstGeom prst="rect">
            <a:avLst/>
          </a:prstGeom>
        </p:spPr>
        <p:txBody>
          <a:bodyPr wrap="square" lIns="0" tIns="0" rIns="0" bIns="0" rtlCol="0" anchor="t">
            <a:spAutoFit/>
          </a:bodyPr>
          <a:lstStyle/>
          <a:p>
            <a:pPr marL="514350" indent="-514350">
              <a:lnSpc>
                <a:spcPct val="200000"/>
              </a:lnSpc>
              <a:buFont typeface="+mj-lt"/>
              <a:buAutoNum type="arabicPeriod"/>
            </a:pPr>
            <a:r>
              <a:rPr lang="en-US" sz="2400" dirty="0">
                <a:solidFill>
                  <a:srgbClr val="FFFFFF"/>
                </a:solidFill>
                <a:latin typeface="Alatsi"/>
                <a:ea typeface="Alatsi"/>
                <a:cs typeface="Alatsi"/>
                <a:sym typeface="Alatsi"/>
              </a:rPr>
              <a:t>I need to be alone in my room with a </a:t>
            </a:r>
            <a:r>
              <a:rPr lang="en-US" sz="2400" b="1" dirty="0">
                <a:latin typeface="Alatsi"/>
                <a:ea typeface="Alatsi"/>
                <a:cs typeface="Alatsi"/>
                <a:sym typeface="Alatsi"/>
              </a:rPr>
              <a:t>weighted blanket and a familiar TV show</a:t>
            </a:r>
          </a:p>
          <a:p>
            <a:pPr marL="514350" indent="-514350">
              <a:lnSpc>
                <a:spcPct val="200000"/>
              </a:lnSpc>
              <a:buFont typeface="+mj-lt"/>
              <a:buAutoNum type="arabicPeriod"/>
            </a:pPr>
            <a:r>
              <a:rPr lang="en-US" sz="2400" dirty="0">
                <a:solidFill>
                  <a:srgbClr val="FFFFFF"/>
                </a:solidFill>
                <a:latin typeface="Alatsi"/>
                <a:ea typeface="Alatsi"/>
                <a:cs typeface="Alatsi"/>
                <a:sym typeface="Alatsi"/>
              </a:rPr>
              <a:t>Triggers are</a:t>
            </a:r>
            <a:r>
              <a:rPr lang="en-US" sz="2400" b="1" dirty="0">
                <a:latin typeface="Alatsi"/>
                <a:ea typeface="Alatsi"/>
                <a:cs typeface="Alatsi"/>
                <a:sym typeface="Alatsi"/>
              </a:rPr>
              <a:t> unexcepted transitions</a:t>
            </a:r>
          </a:p>
        </p:txBody>
      </p:sp>
      <p:sp>
        <p:nvSpPr>
          <p:cNvPr id="7" name="Rectangle: Rounded Corners 6">
            <a:extLst>
              <a:ext uri="{FF2B5EF4-FFF2-40B4-BE49-F238E27FC236}">
                <a16:creationId xmlns:a16="http://schemas.microsoft.com/office/drawing/2014/main" id="{B2B78A73-8ACC-3EE9-0093-C863E597B506}"/>
              </a:ext>
            </a:extLst>
          </p:cNvPr>
          <p:cNvSpPr/>
          <p:nvPr/>
        </p:nvSpPr>
        <p:spPr>
          <a:xfrm>
            <a:off x="2342358" y="7439550"/>
            <a:ext cx="6236604"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0">
            <a:extLst>
              <a:ext uri="{FF2B5EF4-FFF2-40B4-BE49-F238E27FC236}">
                <a16:creationId xmlns:a16="http://schemas.microsoft.com/office/drawing/2014/main" id="{66F94D0B-877B-D219-A804-E4EBE804BC5A}"/>
              </a:ext>
            </a:extLst>
          </p:cNvPr>
          <p:cNvSpPr txBox="1"/>
          <p:nvPr/>
        </p:nvSpPr>
        <p:spPr>
          <a:xfrm>
            <a:off x="2727541" y="7483056"/>
            <a:ext cx="5631029" cy="2158283"/>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2400" dirty="0">
                <a:solidFill>
                  <a:srgbClr val="FFFFFF"/>
                </a:solidFill>
                <a:latin typeface="Alatsi"/>
                <a:ea typeface="Alatsi"/>
                <a:cs typeface="Alatsi"/>
                <a:sym typeface="Alatsi"/>
              </a:rPr>
              <a:t>I usually get </a:t>
            </a:r>
            <a:r>
              <a:rPr lang="en-US" sz="2400" b="1" dirty="0">
                <a:latin typeface="Alatsi"/>
                <a:ea typeface="Alatsi"/>
                <a:cs typeface="Alatsi"/>
                <a:sym typeface="Alatsi"/>
              </a:rPr>
              <a:t>angry and repetitive.</a:t>
            </a:r>
          </a:p>
          <a:p>
            <a:pPr marL="342900" indent="-342900">
              <a:lnSpc>
                <a:spcPct val="150000"/>
              </a:lnSpc>
              <a:buFont typeface="Arial" panose="020B0604020202020204" pitchFamily="34" charset="0"/>
              <a:buChar char="•"/>
            </a:pPr>
            <a:r>
              <a:rPr lang="en-US" sz="2400" b="1" dirty="0">
                <a:latin typeface="Alatsi"/>
                <a:ea typeface="Alatsi"/>
                <a:cs typeface="Alatsi"/>
                <a:sym typeface="Alatsi"/>
              </a:rPr>
              <a:t>I cannot tell when I’m in the rumbling phase</a:t>
            </a:r>
            <a:r>
              <a:rPr lang="en-US" sz="2400" b="1" dirty="0">
                <a:solidFill>
                  <a:schemeClr val="bg1"/>
                </a:solidFill>
                <a:latin typeface="Alatsi"/>
                <a:ea typeface="Alatsi"/>
                <a:cs typeface="Alatsi"/>
                <a:sym typeface="Alatsi"/>
              </a:rPr>
              <a:t> </a:t>
            </a:r>
            <a:r>
              <a:rPr lang="en-US" sz="2400" dirty="0">
                <a:solidFill>
                  <a:schemeClr val="bg1"/>
                </a:solidFill>
                <a:latin typeface="Alatsi"/>
                <a:ea typeface="Alatsi"/>
                <a:cs typeface="Alatsi"/>
                <a:sym typeface="Alatsi"/>
              </a:rPr>
              <a:t>and rely on feedback from family, friends, and teachers.</a:t>
            </a:r>
          </a:p>
        </p:txBody>
      </p:sp>
      <p:sp>
        <p:nvSpPr>
          <p:cNvPr id="9" name="Rectangle: Rounded Corners 8">
            <a:extLst>
              <a:ext uri="{FF2B5EF4-FFF2-40B4-BE49-F238E27FC236}">
                <a16:creationId xmlns:a16="http://schemas.microsoft.com/office/drawing/2014/main" id="{88895AD5-951F-79DF-F50F-504DAB27DB60}"/>
              </a:ext>
            </a:extLst>
          </p:cNvPr>
          <p:cNvSpPr/>
          <p:nvPr/>
        </p:nvSpPr>
        <p:spPr>
          <a:xfrm>
            <a:off x="10439400" y="3425752"/>
            <a:ext cx="6324600"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24CC91D-699D-5849-E0EA-E8AA3C04B15E}"/>
              </a:ext>
            </a:extLst>
          </p:cNvPr>
          <p:cNvSpPr txBox="1"/>
          <p:nvPr/>
        </p:nvSpPr>
        <p:spPr>
          <a:xfrm>
            <a:off x="10736313" y="3268633"/>
            <a:ext cx="5621387" cy="2943113"/>
          </a:xfrm>
          <a:prstGeom prst="rect">
            <a:avLst/>
          </a:prstGeom>
          <a:noFill/>
        </p:spPr>
        <p:txBody>
          <a:bodyPr wrap="square">
            <a:spAutoFit/>
          </a:bodyPr>
          <a:lstStyle/>
          <a:p>
            <a:pPr marL="514350" indent="-514350">
              <a:lnSpc>
                <a:spcPct val="200000"/>
              </a:lnSpc>
              <a:buFont typeface="+mj-lt"/>
              <a:buAutoNum type="arabicPeriod"/>
            </a:pPr>
            <a:r>
              <a:rPr lang="en-US" sz="2400" dirty="0">
                <a:solidFill>
                  <a:srgbClr val="FFFFFF"/>
                </a:solidFill>
                <a:latin typeface="Alatsi"/>
                <a:sym typeface="Alatsi"/>
              </a:rPr>
              <a:t>If at school, </a:t>
            </a:r>
            <a:r>
              <a:rPr lang="en-US" sz="2400" b="1" dirty="0">
                <a:latin typeface="Alatsi"/>
                <a:sym typeface="Alatsi"/>
              </a:rPr>
              <a:t>my teacher calls my mom </a:t>
            </a:r>
            <a:r>
              <a:rPr lang="en-US" sz="2400" dirty="0">
                <a:solidFill>
                  <a:srgbClr val="FFFFFF"/>
                </a:solidFill>
                <a:latin typeface="Alatsi"/>
                <a:sym typeface="Alatsi"/>
              </a:rPr>
              <a:t>and I get taken to a </a:t>
            </a:r>
            <a:r>
              <a:rPr lang="en-US" sz="2400" b="1" dirty="0">
                <a:latin typeface="Alatsi"/>
                <a:sym typeface="Alatsi"/>
              </a:rPr>
              <a:t>quiet space.</a:t>
            </a:r>
          </a:p>
          <a:p>
            <a:pPr marL="514350" indent="-514350">
              <a:lnSpc>
                <a:spcPct val="200000"/>
              </a:lnSpc>
              <a:buFont typeface="+mj-lt"/>
              <a:buAutoNum type="arabicPeriod"/>
            </a:pPr>
            <a:r>
              <a:rPr lang="en-US" sz="2400" dirty="0">
                <a:solidFill>
                  <a:srgbClr val="FFFFFF"/>
                </a:solidFill>
                <a:latin typeface="Alatsi"/>
                <a:sym typeface="Alatsi"/>
              </a:rPr>
              <a:t>If home, </a:t>
            </a:r>
            <a:r>
              <a:rPr lang="en-US" sz="2400" b="1" dirty="0">
                <a:latin typeface="Alatsi"/>
                <a:sym typeface="Alatsi"/>
              </a:rPr>
              <a:t>go to room and mom helps me set up</a:t>
            </a:r>
          </a:p>
        </p:txBody>
      </p:sp>
      <p:sp>
        <p:nvSpPr>
          <p:cNvPr id="12" name="Rectangle: Rounded Corners 11">
            <a:extLst>
              <a:ext uri="{FF2B5EF4-FFF2-40B4-BE49-F238E27FC236}">
                <a16:creationId xmlns:a16="http://schemas.microsoft.com/office/drawing/2014/main" id="{9200BB4C-B7B3-21C6-B257-C90B202A404A}"/>
              </a:ext>
            </a:extLst>
          </p:cNvPr>
          <p:cNvSpPr/>
          <p:nvPr/>
        </p:nvSpPr>
        <p:spPr>
          <a:xfrm>
            <a:off x="10439400" y="7401450"/>
            <a:ext cx="6324600"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5D424EB-D5C6-8C1F-4FFC-BC3F74B514AC}"/>
              </a:ext>
            </a:extLst>
          </p:cNvPr>
          <p:cNvSpPr txBox="1"/>
          <p:nvPr/>
        </p:nvSpPr>
        <p:spPr>
          <a:xfrm>
            <a:off x="10951901" y="7500983"/>
            <a:ext cx="5381415" cy="2204450"/>
          </a:xfrm>
          <a:prstGeom prst="rect">
            <a:avLst/>
          </a:prstGeom>
          <a:noFill/>
        </p:spPr>
        <p:txBody>
          <a:bodyPr wrap="square">
            <a:spAutoFit/>
          </a:bodyPr>
          <a:lstStyle/>
          <a:p>
            <a:pPr marL="514350" indent="-514350">
              <a:lnSpc>
                <a:spcPct val="200000"/>
              </a:lnSpc>
              <a:buFont typeface="+mj-lt"/>
              <a:buAutoNum type="arabicPeriod"/>
            </a:pPr>
            <a:r>
              <a:rPr lang="en-US" sz="2400" b="1" dirty="0">
                <a:latin typeface="Alatsi"/>
                <a:sym typeface="Alatsi"/>
              </a:rPr>
              <a:t>I have a plan that if I can’t talk or cry for too long, I need my mom.</a:t>
            </a:r>
          </a:p>
          <a:p>
            <a:pPr marL="514350" indent="-514350">
              <a:lnSpc>
                <a:spcPct val="200000"/>
              </a:lnSpc>
              <a:buFont typeface="+mj-lt"/>
              <a:buAutoNum type="arabicPeriod"/>
            </a:pPr>
            <a:r>
              <a:rPr lang="en-US" sz="2400" dirty="0">
                <a:solidFill>
                  <a:srgbClr val="FFFFFF"/>
                </a:solidFill>
                <a:latin typeface="Alatsi"/>
                <a:sym typeface="Alatsi"/>
              </a:rPr>
              <a:t>I trust adults to lead me home.</a:t>
            </a:r>
          </a:p>
        </p:txBody>
      </p:sp>
      <p:pic>
        <p:nvPicPr>
          <p:cNvPr id="15" name="Audio 14">
            <a:hlinkClick r:id="" action="ppaction://media"/>
            <a:extLst>
              <a:ext uri="{FF2B5EF4-FFF2-40B4-BE49-F238E27FC236}">
                <a16:creationId xmlns:a16="http://schemas.microsoft.com/office/drawing/2014/main" id="{CF8605EA-56C6-9473-988C-B59C5477885B}"/>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3" t="-266613" r="-266613" b="-266613"/>
          <a:stretch>
            <a:fillRect/>
          </a:stretch>
        </p:blipFill>
        <p:spPr>
          <a:xfrm>
            <a:off x="15078456" y="7077456"/>
            <a:ext cx="3086100" cy="3086100"/>
          </a:xfrm>
          <a:prstGeom prst="ellipse">
            <a:avLst/>
          </a:prstGeom>
        </p:spPr>
      </p:pic>
      <p:grpSp>
        <p:nvGrpSpPr>
          <p:cNvPr id="10" name="Group 9">
            <a:extLst>
              <a:ext uri="{FF2B5EF4-FFF2-40B4-BE49-F238E27FC236}">
                <a16:creationId xmlns:a16="http://schemas.microsoft.com/office/drawing/2014/main" id="{99FE4BE6-ED45-CA2C-0C37-57CE6FB07F23}"/>
              </a:ext>
            </a:extLst>
          </p:cNvPr>
          <p:cNvGrpSpPr/>
          <p:nvPr/>
        </p:nvGrpSpPr>
        <p:grpSpPr>
          <a:xfrm rot="16200000">
            <a:off x="-1059841" y="4682896"/>
            <a:ext cx="4260748" cy="593146"/>
            <a:chOff x="7013764" y="9270533"/>
            <a:chExt cx="4260748" cy="593146"/>
          </a:xfrm>
        </p:grpSpPr>
        <p:sp>
          <p:nvSpPr>
            <p:cNvPr id="14" name="Rectangle 13">
              <a:extLst>
                <a:ext uri="{FF2B5EF4-FFF2-40B4-BE49-F238E27FC236}">
                  <a16:creationId xmlns:a16="http://schemas.microsoft.com/office/drawing/2014/main" id="{1A8C1DFB-B261-0611-4526-3A6A309E782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Box 17">
              <a:extLst>
                <a:ext uri="{FF2B5EF4-FFF2-40B4-BE49-F238E27FC236}">
                  <a16:creationId xmlns:a16="http://schemas.microsoft.com/office/drawing/2014/main" id="{CEA7C509-EF9D-91B7-45BA-79C2D778285C}"/>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7" name="Graphic 16" descr="Badge Copyright with solid fill">
              <a:extLst>
                <a:ext uri="{FF2B5EF4-FFF2-40B4-BE49-F238E27FC236}">
                  <a16:creationId xmlns:a16="http://schemas.microsoft.com/office/drawing/2014/main" id="{BA3B8107-6A5D-83EE-49C3-A79EFD33DF5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877890587"/>
      </p:ext>
    </p:extLst>
  </p:cSld>
  <p:clrMapOvr>
    <a:masterClrMapping/>
  </p:clrMapOvr>
  <p:transition spd="slow" advTm="12485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15"/>
                </p:tgtEl>
              </p:cMediaNode>
            </p:audio>
          </p:childTnLst>
        </p:cTn>
      </p:par>
    </p:tnLst>
    <p:bldLst>
      <p:bldP spid="18" grpId="0"/>
      <p:bldP spid="20" grpId="0"/>
      <p:bldP spid="24" grpId="0"/>
      <p:bldP spid="22" grpId="0"/>
      <p:bldP spid="6" grpId="0" animBg="1"/>
      <p:bldP spid="5" grpId="0"/>
      <p:bldP spid="7" grpId="0" animBg="1"/>
      <p:bldP spid="8" grpId="0"/>
      <p:bldP spid="9" grpId="0" animBg="1"/>
      <p:bldP spid="11" grpId="0"/>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1AAB015-2808-1137-7B9C-AC096FF8909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14059F0-3EBD-D599-6340-DB04EF286411}"/>
              </a:ext>
            </a:extLst>
          </p:cNvPr>
          <p:cNvGrpSpPr/>
          <p:nvPr/>
        </p:nvGrpSpPr>
        <p:grpSpPr>
          <a:xfrm>
            <a:off x="627362" y="0"/>
            <a:ext cx="937061" cy="10287000"/>
            <a:chOff x="0" y="0"/>
            <a:chExt cx="246798" cy="2709333"/>
          </a:xfrm>
        </p:grpSpPr>
        <p:sp>
          <p:nvSpPr>
            <p:cNvPr id="3" name="Freeform 3">
              <a:extLst>
                <a:ext uri="{FF2B5EF4-FFF2-40B4-BE49-F238E27FC236}">
                  <a16:creationId xmlns:a16="http://schemas.microsoft.com/office/drawing/2014/main" id="{C64FBA24-5B64-86F7-A897-6EBF204FC7BB}"/>
                </a:ext>
              </a:extLst>
            </p:cNvPr>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DCFDC2E7-43A6-8B2B-E01B-6DB6A320DD5F}"/>
                </a:ext>
              </a:extLst>
            </p:cNvPr>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a:extLst>
              <a:ext uri="{FF2B5EF4-FFF2-40B4-BE49-F238E27FC236}">
                <a16:creationId xmlns:a16="http://schemas.microsoft.com/office/drawing/2014/main" id="{9253F330-0A9A-1488-9F71-7913339C932D}"/>
              </a:ext>
            </a:extLst>
          </p:cNvPr>
          <p:cNvGrpSpPr/>
          <p:nvPr/>
        </p:nvGrpSpPr>
        <p:grpSpPr>
          <a:xfrm>
            <a:off x="15905019" y="0"/>
            <a:ext cx="1449213" cy="1673225"/>
            <a:chOff x="0" y="0"/>
            <a:chExt cx="703982" cy="812800"/>
          </a:xfrm>
          <a:solidFill>
            <a:srgbClr val="7154CB"/>
          </a:solidFill>
        </p:grpSpPr>
        <p:sp>
          <p:nvSpPr>
            <p:cNvPr id="27" name="Freeform 27">
              <a:extLst>
                <a:ext uri="{FF2B5EF4-FFF2-40B4-BE49-F238E27FC236}">
                  <a16:creationId xmlns:a16="http://schemas.microsoft.com/office/drawing/2014/main" id="{6E4927E7-E0B1-38FE-4AB9-70DB2EE4CAEC}"/>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8" name="TextBox 28">
              <a:extLst>
                <a:ext uri="{FF2B5EF4-FFF2-40B4-BE49-F238E27FC236}">
                  <a16:creationId xmlns:a16="http://schemas.microsoft.com/office/drawing/2014/main" id="{A9090D13-8EA7-4975-467F-891178E24B09}"/>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9" name="TextBox 29">
            <a:extLst>
              <a:ext uri="{FF2B5EF4-FFF2-40B4-BE49-F238E27FC236}">
                <a16:creationId xmlns:a16="http://schemas.microsoft.com/office/drawing/2014/main" id="{6AD71172-9A9F-92FA-67ED-15F9DD40D174}"/>
              </a:ext>
            </a:extLst>
          </p:cNvPr>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19</a:t>
            </a:r>
          </a:p>
        </p:txBody>
      </p:sp>
      <p:sp>
        <p:nvSpPr>
          <p:cNvPr id="30" name="Freeform 30">
            <a:extLst>
              <a:ext uri="{FF2B5EF4-FFF2-40B4-BE49-F238E27FC236}">
                <a16:creationId xmlns:a16="http://schemas.microsoft.com/office/drawing/2014/main" id="{051F17DB-E5CE-37B0-2C17-BC2DBCA4A9D6}"/>
              </a:ext>
            </a:extLst>
          </p:cNvPr>
          <p:cNvSpPr/>
          <p:nvPr/>
        </p:nvSpPr>
        <p:spPr>
          <a:xfrm>
            <a:off x="1263762" y="-14586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AC176B7E-2C03-4145-7356-6E049D3BDEC5}"/>
              </a:ext>
            </a:extLst>
          </p:cNvPr>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a:extLst>
              <a:ext uri="{FF2B5EF4-FFF2-40B4-BE49-F238E27FC236}">
                <a16:creationId xmlns:a16="http://schemas.microsoft.com/office/drawing/2014/main" id="{0B42E9FB-AEF5-4A9A-BDC5-678938680CE5}"/>
              </a:ext>
            </a:extLst>
          </p:cNvPr>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a:extLst>
              <a:ext uri="{FF2B5EF4-FFF2-40B4-BE49-F238E27FC236}">
                <a16:creationId xmlns:a16="http://schemas.microsoft.com/office/drawing/2014/main" id="{CEE18CCF-38A3-BE40-5385-4CF15444F3FA}"/>
              </a:ext>
            </a:extLst>
          </p:cNvPr>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9ADA25FC-D38B-328E-80AA-6DEC054991CF}"/>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Example Plan C</a:t>
            </a:r>
          </a:p>
        </p:txBody>
      </p:sp>
      <p:sp>
        <p:nvSpPr>
          <p:cNvPr id="18" name="TextBox 18">
            <a:extLst>
              <a:ext uri="{FF2B5EF4-FFF2-40B4-BE49-F238E27FC236}">
                <a16:creationId xmlns:a16="http://schemas.microsoft.com/office/drawing/2014/main" id="{7622DF87-0DF4-FB68-7847-B50670C8889E}"/>
              </a:ext>
            </a:extLst>
          </p:cNvPr>
          <p:cNvSpPr txBox="1"/>
          <p:nvPr/>
        </p:nvSpPr>
        <p:spPr>
          <a:xfrm>
            <a:off x="3300846" y="6415696"/>
            <a:ext cx="5883020"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Rumbling Vs Baseline</a:t>
            </a:r>
          </a:p>
        </p:txBody>
      </p:sp>
      <p:sp>
        <p:nvSpPr>
          <p:cNvPr id="20" name="TextBox 20">
            <a:extLst>
              <a:ext uri="{FF2B5EF4-FFF2-40B4-BE49-F238E27FC236}">
                <a16:creationId xmlns:a16="http://schemas.microsoft.com/office/drawing/2014/main" id="{91FB6B77-777C-E306-2266-205EC99B0425}"/>
              </a:ext>
            </a:extLst>
          </p:cNvPr>
          <p:cNvSpPr txBox="1"/>
          <p:nvPr/>
        </p:nvSpPr>
        <p:spPr>
          <a:xfrm>
            <a:off x="3358664" y="2338763"/>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Identify Triggers/Needs</a:t>
            </a:r>
          </a:p>
        </p:txBody>
      </p:sp>
      <p:sp>
        <p:nvSpPr>
          <p:cNvPr id="24" name="TextBox 24">
            <a:extLst>
              <a:ext uri="{FF2B5EF4-FFF2-40B4-BE49-F238E27FC236}">
                <a16:creationId xmlns:a16="http://schemas.microsoft.com/office/drawing/2014/main" id="{42627697-87D5-C8C8-DC76-C9C957879B32}"/>
              </a:ext>
            </a:extLst>
          </p:cNvPr>
          <p:cNvSpPr txBox="1"/>
          <p:nvPr/>
        </p:nvSpPr>
        <p:spPr>
          <a:xfrm>
            <a:off x="11499482" y="6277882"/>
            <a:ext cx="5381802" cy="752578"/>
          </a:xfrm>
          <a:prstGeom prst="rect">
            <a:avLst/>
          </a:prstGeom>
        </p:spPr>
        <p:txBody>
          <a:bodyPr lIns="0" tIns="0" rIns="0" bIns="0" rtlCol="0" anchor="t">
            <a:spAutoFit/>
          </a:bodyPr>
          <a:lstStyle/>
          <a:p>
            <a:pPr algn="l">
              <a:lnSpc>
                <a:spcPts val="6580"/>
              </a:lnSpc>
            </a:pPr>
            <a:r>
              <a:rPr lang="en-US" sz="3500" dirty="0">
                <a:solidFill>
                  <a:srgbClr val="FFFFFF"/>
                </a:solidFill>
                <a:latin typeface="Alatsi"/>
                <a:ea typeface="Alatsi"/>
                <a:cs typeface="Alatsi"/>
                <a:sym typeface="Alatsi"/>
              </a:rPr>
              <a:t>Communication</a:t>
            </a:r>
          </a:p>
        </p:txBody>
      </p:sp>
      <p:sp>
        <p:nvSpPr>
          <p:cNvPr id="22" name="TextBox 22">
            <a:extLst>
              <a:ext uri="{FF2B5EF4-FFF2-40B4-BE49-F238E27FC236}">
                <a16:creationId xmlns:a16="http://schemas.microsoft.com/office/drawing/2014/main" id="{5243D9A4-D33D-D5E8-B496-338868F2A7A7}"/>
              </a:ext>
            </a:extLst>
          </p:cNvPr>
          <p:cNvSpPr txBox="1"/>
          <p:nvPr/>
        </p:nvSpPr>
        <p:spPr>
          <a:xfrm>
            <a:off x="11468003" y="2291846"/>
            <a:ext cx="72496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Location Specific</a:t>
            </a:r>
          </a:p>
        </p:txBody>
      </p:sp>
      <p:pic>
        <p:nvPicPr>
          <p:cNvPr id="91" name="Graphic 90" descr="Badge 1 with solid fill">
            <a:extLst>
              <a:ext uri="{FF2B5EF4-FFF2-40B4-BE49-F238E27FC236}">
                <a16:creationId xmlns:a16="http://schemas.microsoft.com/office/drawing/2014/main" id="{8AAFBB8F-1F07-E992-5F23-C2807D53765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94383" y="2476044"/>
            <a:ext cx="666316" cy="666316"/>
          </a:xfrm>
          <a:prstGeom prst="rect">
            <a:avLst/>
          </a:prstGeom>
        </p:spPr>
      </p:pic>
      <p:pic>
        <p:nvPicPr>
          <p:cNvPr id="93" name="Graphic 92" descr="Badge 4 with solid fill">
            <a:extLst>
              <a:ext uri="{FF2B5EF4-FFF2-40B4-BE49-F238E27FC236}">
                <a16:creationId xmlns:a16="http://schemas.microsoft.com/office/drawing/2014/main" id="{75F4E9E6-CA40-5B7D-49F4-7F3C0BF2B1B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23782" y="6417040"/>
            <a:ext cx="683250" cy="683250"/>
          </a:xfrm>
          <a:prstGeom prst="rect">
            <a:avLst/>
          </a:prstGeom>
        </p:spPr>
      </p:pic>
      <p:pic>
        <p:nvPicPr>
          <p:cNvPr id="95" name="Graphic 94" descr="Badge 3 with solid fill">
            <a:extLst>
              <a:ext uri="{FF2B5EF4-FFF2-40B4-BE49-F238E27FC236}">
                <a16:creationId xmlns:a16="http://schemas.microsoft.com/office/drawing/2014/main" id="{10BAF06A-18CD-59F6-1613-63EE760B0A4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85585" y="2428978"/>
            <a:ext cx="666316" cy="662437"/>
          </a:xfrm>
          <a:prstGeom prst="rect">
            <a:avLst/>
          </a:prstGeom>
        </p:spPr>
      </p:pic>
      <p:pic>
        <p:nvPicPr>
          <p:cNvPr id="97" name="Graphic 96" descr="Badge with solid fill">
            <a:extLst>
              <a:ext uri="{FF2B5EF4-FFF2-40B4-BE49-F238E27FC236}">
                <a16:creationId xmlns:a16="http://schemas.microsoft.com/office/drawing/2014/main" id="{B4E9841F-A8B6-71C2-475A-9FCAEBBF91C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342358" y="6537762"/>
            <a:ext cx="657460" cy="666316"/>
          </a:xfrm>
          <a:prstGeom prst="rect">
            <a:avLst/>
          </a:prstGeom>
        </p:spPr>
      </p:pic>
      <p:sp>
        <p:nvSpPr>
          <p:cNvPr id="6" name="Rectangle: Rounded Corners 5">
            <a:extLst>
              <a:ext uri="{FF2B5EF4-FFF2-40B4-BE49-F238E27FC236}">
                <a16:creationId xmlns:a16="http://schemas.microsoft.com/office/drawing/2014/main" id="{D2942DB3-B957-D2D6-099D-65325DA4E965}"/>
              </a:ext>
            </a:extLst>
          </p:cNvPr>
          <p:cNvSpPr/>
          <p:nvPr/>
        </p:nvSpPr>
        <p:spPr>
          <a:xfrm>
            <a:off x="2394383" y="3432606"/>
            <a:ext cx="6184579"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20">
            <a:extLst>
              <a:ext uri="{FF2B5EF4-FFF2-40B4-BE49-F238E27FC236}">
                <a16:creationId xmlns:a16="http://schemas.microsoft.com/office/drawing/2014/main" id="{DFA676F5-6252-0FDB-C617-0980FE2DDC19}"/>
              </a:ext>
            </a:extLst>
          </p:cNvPr>
          <p:cNvSpPr txBox="1"/>
          <p:nvPr/>
        </p:nvSpPr>
        <p:spPr>
          <a:xfrm>
            <a:off x="2727541" y="3511826"/>
            <a:ext cx="5947630" cy="2112117"/>
          </a:xfrm>
          <a:prstGeom prst="rect">
            <a:avLst/>
          </a:prstGeom>
        </p:spPr>
        <p:txBody>
          <a:bodyPr wrap="square" lIns="0" tIns="0" rIns="0" bIns="0" rtlCol="0" anchor="t">
            <a:spAutoFit/>
          </a:bodyPr>
          <a:lstStyle/>
          <a:p>
            <a:pPr marL="514350" indent="-514350">
              <a:lnSpc>
                <a:spcPct val="200000"/>
              </a:lnSpc>
              <a:buFont typeface="+mj-lt"/>
              <a:buAutoNum type="arabicPeriod"/>
            </a:pPr>
            <a:r>
              <a:rPr lang="en-US" sz="2400" dirty="0">
                <a:solidFill>
                  <a:srgbClr val="FFFFFF"/>
                </a:solidFill>
                <a:latin typeface="Alatsi"/>
                <a:ea typeface="Alatsi"/>
                <a:cs typeface="Alatsi"/>
                <a:sym typeface="Alatsi"/>
              </a:rPr>
              <a:t>I need to be </a:t>
            </a:r>
            <a:r>
              <a:rPr lang="en-US" sz="2400" b="1" dirty="0">
                <a:latin typeface="Alatsi"/>
                <a:ea typeface="Alatsi"/>
                <a:cs typeface="Alatsi"/>
                <a:sym typeface="Alatsi"/>
              </a:rPr>
              <a:t>surrounded by noise, TV show, games, and music</a:t>
            </a:r>
          </a:p>
          <a:p>
            <a:pPr marL="514350" indent="-514350">
              <a:lnSpc>
                <a:spcPct val="200000"/>
              </a:lnSpc>
              <a:buFont typeface="+mj-lt"/>
              <a:buAutoNum type="arabicPeriod"/>
            </a:pPr>
            <a:r>
              <a:rPr lang="en-US" sz="2400" dirty="0">
                <a:solidFill>
                  <a:srgbClr val="FFFFFF"/>
                </a:solidFill>
                <a:latin typeface="Alatsi"/>
                <a:ea typeface="Alatsi"/>
                <a:cs typeface="Alatsi"/>
                <a:sym typeface="Alatsi"/>
              </a:rPr>
              <a:t>Triggers are</a:t>
            </a:r>
            <a:r>
              <a:rPr lang="en-US" sz="2400" b="1" dirty="0">
                <a:latin typeface="Alatsi"/>
                <a:ea typeface="Alatsi"/>
                <a:cs typeface="Alatsi"/>
                <a:sym typeface="Alatsi"/>
              </a:rPr>
              <a:t> being overstimulated</a:t>
            </a:r>
          </a:p>
        </p:txBody>
      </p:sp>
      <p:sp>
        <p:nvSpPr>
          <p:cNvPr id="7" name="Rectangle: Rounded Corners 6">
            <a:extLst>
              <a:ext uri="{FF2B5EF4-FFF2-40B4-BE49-F238E27FC236}">
                <a16:creationId xmlns:a16="http://schemas.microsoft.com/office/drawing/2014/main" id="{02E67387-592F-DBB2-7AB1-6959B6921990}"/>
              </a:ext>
            </a:extLst>
          </p:cNvPr>
          <p:cNvSpPr/>
          <p:nvPr/>
        </p:nvSpPr>
        <p:spPr>
          <a:xfrm>
            <a:off x="2342358" y="7439550"/>
            <a:ext cx="6236604"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0">
            <a:extLst>
              <a:ext uri="{FF2B5EF4-FFF2-40B4-BE49-F238E27FC236}">
                <a16:creationId xmlns:a16="http://schemas.microsoft.com/office/drawing/2014/main" id="{9FFF5C7D-E296-0ED2-53C5-88B8C931F7BB}"/>
              </a:ext>
            </a:extLst>
          </p:cNvPr>
          <p:cNvSpPr txBox="1"/>
          <p:nvPr/>
        </p:nvSpPr>
        <p:spPr>
          <a:xfrm>
            <a:off x="2727541" y="7483056"/>
            <a:ext cx="5631029" cy="2112117"/>
          </a:xfrm>
          <a:prstGeom prst="rect">
            <a:avLst/>
          </a:prstGeom>
        </p:spPr>
        <p:txBody>
          <a:bodyPr wrap="square" lIns="0" tIns="0" rIns="0" bIns="0" rtlCol="0" anchor="t">
            <a:spAutoFit/>
          </a:bodyPr>
          <a:lstStyle/>
          <a:p>
            <a:pPr marL="342900" indent="-342900">
              <a:lnSpc>
                <a:spcPct val="200000"/>
              </a:lnSpc>
              <a:buFont typeface="Arial" panose="020B0604020202020204" pitchFamily="34" charset="0"/>
              <a:buChar char="•"/>
            </a:pPr>
            <a:r>
              <a:rPr lang="en-US" sz="2400" dirty="0">
                <a:solidFill>
                  <a:srgbClr val="FFFFFF"/>
                </a:solidFill>
                <a:latin typeface="Alatsi"/>
                <a:ea typeface="Alatsi"/>
                <a:cs typeface="Alatsi"/>
                <a:sym typeface="Alatsi"/>
              </a:rPr>
              <a:t>I usually get </a:t>
            </a:r>
            <a:r>
              <a:rPr lang="en-US" sz="2400" b="1" dirty="0">
                <a:latin typeface="Alatsi"/>
                <a:ea typeface="Alatsi"/>
                <a:cs typeface="Alatsi"/>
                <a:sym typeface="Alatsi"/>
              </a:rPr>
              <a:t>angry or upset.</a:t>
            </a:r>
          </a:p>
          <a:p>
            <a:pPr marL="342900" indent="-342900">
              <a:lnSpc>
                <a:spcPct val="200000"/>
              </a:lnSpc>
              <a:buFont typeface="Arial" panose="020B0604020202020204" pitchFamily="34" charset="0"/>
              <a:buChar char="•"/>
            </a:pPr>
            <a:r>
              <a:rPr lang="en-US" sz="2400" dirty="0">
                <a:solidFill>
                  <a:schemeClr val="bg1"/>
                </a:solidFill>
                <a:latin typeface="Alatsi"/>
                <a:ea typeface="Alatsi"/>
                <a:cs typeface="Alatsi"/>
                <a:sym typeface="Alatsi"/>
              </a:rPr>
              <a:t>I am usually in the </a:t>
            </a:r>
            <a:r>
              <a:rPr lang="en-US" sz="2400" b="1" dirty="0">
                <a:latin typeface="Alatsi"/>
                <a:ea typeface="Alatsi"/>
                <a:cs typeface="Alatsi"/>
                <a:sym typeface="Alatsi"/>
              </a:rPr>
              <a:t>rumbling stage the first hour after work.</a:t>
            </a:r>
            <a:endParaRPr lang="en-US" sz="2400" dirty="0">
              <a:solidFill>
                <a:schemeClr val="bg1"/>
              </a:solidFill>
              <a:latin typeface="Alatsi"/>
              <a:ea typeface="Alatsi"/>
              <a:cs typeface="Alatsi"/>
              <a:sym typeface="Alatsi"/>
            </a:endParaRPr>
          </a:p>
        </p:txBody>
      </p:sp>
      <p:sp>
        <p:nvSpPr>
          <p:cNvPr id="9" name="Rectangle: Rounded Corners 8">
            <a:extLst>
              <a:ext uri="{FF2B5EF4-FFF2-40B4-BE49-F238E27FC236}">
                <a16:creationId xmlns:a16="http://schemas.microsoft.com/office/drawing/2014/main" id="{5B3B040B-CA42-F007-879A-B085E5A1D8A5}"/>
              </a:ext>
            </a:extLst>
          </p:cNvPr>
          <p:cNvSpPr/>
          <p:nvPr/>
        </p:nvSpPr>
        <p:spPr>
          <a:xfrm>
            <a:off x="10439400" y="3425752"/>
            <a:ext cx="6324600"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8DD4A7B-3C77-AF23-C18A-509C03F36230}"/>
              </a:ext>
            </a:extLst>
          </p:cNvPr>
          <p:cNvSpPr txBox="1"/>
          <p:nvPr/>
        </p:nvSpPr>
        <p:spPr>
          <a:xfrm>
            <a:off x="11008238" y="3759879"/>
            <a:ext cx="5621387" cy="1465786"/>
          </a:xfrm>
          <a:prstGeom prst="rect">
            <a:avLst/>
          </a:prstGeom>
          <a:noFill/>
        </p:spPr>
        <p:txBody>
          <a:bodyPr wrap="square">
            <a:spAutoFit/>
          </a:bodyPr>
          <a:lstStyle/>
          <a:p>
            <a:pPr>
              <a:lnSpc>
                <a:spcPct val="200000"/>
              </a:lnSpc>
            </a:pPr>
            <a:r>
              <a:rPr lang="en-US" sz="2400" dirty="0">
                <a:solidFill>
                  <a:srgbClr val="FFFFFF"/>
                </a:solidFill>
                <a:latin typeface="Alatsi"/>
                <a:sym typeface="Alatsi"/>
              </a:rPr>
              <a:t>I  </a:t>
            </a:r>
            <a:r>
              <a:rPr lang="en-US" sz="2400" b="1" dirty="0">
                <a:latin typeface="Alatsi"/>
                <a:sym typeface="Alatsi"/>
              </a:rPr>
              <a:t>rumble AND have meltdowns at home.</a:t>
            </a:r>
          </a:p>
          <a:p>
            <a:pPr>
              <a:lnSpc>
                <a:spcPct val="200000"/>
              </a:lnSpc>
            </a:pPr>
            <a:r>
              <a:rPr lang="en-US" sz="2400" b="1" dirty="0">
                <a:latin typeface="Alatsi"/>
                <a:sym typeface="Alatsi"/>
              </a:rPr>
              <a:t> </a:t>
            </a:r>
            <a:r>
              <a:rPr lang="en-US" sz="2400" dirty="0">
                <a:solidFill>
                  <a:srgbClr val="FFFFFF"/>
                </a:solidFill>
                <a:latin typeface="Alatsi"/>
                <a:sym typeface="Alatsi"/>
              </a:rPr>
              <a:t>It’s my </a:t>
            </a:r>
            <a:r>
              <a:rPr lang="en-US" sz="2400" b="1" dirty="0">
                <a:latin typeface="Alatsi"/>
                <a:sym typeface="Alatsi"/>
              </a:rPr>
              <a:t>safe space </a:t>
            </a:r>
            <a:r>
              <a:rPr lang="en-US" sz="2400" dirty="0">
                <a:solidFill>
                  <a:srgbClr val="FFFFFF"/>
                </a:solidFill>
                <a:latin typeface="Alatsi"/>
                <a:sym typeface="Alatsi"/>
              </a:rPr>
              <a:t>where I can unmask.</a:t>
            </a:r>
            <a:endParaRPr lang="en-US" sz="2400" b="1" dirty="0">
              <a:latin typeface="Alatsi"/>
              <a:sym typeface="Alatsi"/>
            </a:endParaRPr>
          </a:p>
        </p:txBody>
      </p:sp>
      <p:sp>
        <p:nvSpPr>
          <p:cNvPr id="12" name="Rectangle: Rounded Corners 11">
            <a:extLst>
              <a:ext uri="{FF2B5EF4-FFF2-40B4-BE49-F238E27FC236}">
                <a16:creationId xmlns:a16="http://schemas.microsoft.com/office/drawing/2014/main" id="{CAF7295D-6F3D-0151-69FD-B4BC838BBFB4}"/>
              </a:ext>
            </a:extLst>
          </p:cNvPr>
          <p:cNvSpPr/>
          <p:nvPr/>
        </p:nvSpPr>
        <p:spPr>
          <a:xfrm>
            <a:off x="10439400" y="7401450"/>
            <a:ext cx="6324600" cy="2477783"/>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E65DAA-074B-0699-434C-647218EFC4F6}"/>
              </a:ext>
            </a:extLst>
          </p:cNvPr>
          <p:cNvSpPr txBox="1"/>
          <p:nvPr/>
        </p:nvSpPr>
        <p:spPr>
          <a:xfrm>
            <a:off x="10439400" y="7515033"/>
            <a:ext cx="6324600" cy="2250616"/>
          </a:xfrm>
          <a:prstGeom prst="rect">
            <a:avLst/>
          </a:prstGeom>
          <a:noFill/>
        </p:spPr>
        <p:txBody>
          <a:bodyPr wrap="square">
            <a:spAutoFit/>
          </a:bodyPr>
          <a:lstStyle/>
          <a:p>
            <a:pPr marL="514350" indent="-514350">
              <a:lnSpc>
                <a:spcPct val="150000"/>
              </a:lnSpc>
              <a:buFont typeface="+mj-lt"/>
              <a:buAutoNum type="arabicPeriod"/>
            </a:pPr>
            <a:r>
              <a:rPr lang="en-US" sz="2400" b="1" dirty="0">
                <a:latin typeface="Alatsi"/>
                <a:sym typeface="Alatsi"/>
              </a:rPr>
              <a:t>Text</a:t>
            </a:r>
            <a:r>
              <a:rPr lang="en-US" sz="2400" dirty="0">
                <a:solidFill>
                  <a:srgbClr val="FFFFFF"/>
                </a:solidFill>
                <a:latin typeface="Alatsi"/>
                <a:sym typeface="Alatsi"/>
              </a:rPr>
              <a:t> “home please” or  use </a:t>
            </a:r>
            <a:r>
              <a:rPr lang="en-US" sz="2400" b="1" dirty="0">
                <a:latin typeface="Alatsi"/>
                <a:sym typeface="Alatsi"/>
              </a:rPr>
              <a:t>ASL </a:t>
            </a:r>
            <a:r>
              <a:rPr lang="en-US" sz="2400" dirty="0">
                <a:solidFill>
                  <a:schemeClr val="bg1"/>
                </a:solidFill>
                <a:latin typeface="Alatsi"/>
                <a:sym typeface="Alatsi"/>
              </a:rPr>
              <a:t>if with my partner</a:t>
            </a:r>
          </a:p>
          <a:p>
            <a:pPr marL="514350" indent="-514350">
              <a:lnSpc>
                <a:spcPct val="150000"/>
              </a:lnSpc>
              <a:buFont typeface="+mj-lt"/>
              <a:buAutoNum type="arabicPeriod"/>
            </a:pPr>
            <a:r>
              <a:rPr lang="en-US" sz="2400" dirty="0">
                <a:solidFill>
                  <a:schemeClr val="bg1"/>
                </a:solidFill>
                <a:latin typeface="Alatsi"/>
                <a:sym typeface="Alatsi"/>
              </a:rPr>
              <a:t>Once home, I let them know </a:t>
            </a:r>
            <a:r>
              <a:rPr lang="en-US" sz="2400" b="1" dirty="0">
                <a:latin typeface="Alatsi"/>
                <a:sym typeface="Alatsi"/>
              </a:rPr>
              <a:t>I need alone time for around an hour.</a:t>
            </a:r>
          </a:p>
        </p:txBody>
      </p:sp>
      <p:pic>
        <p:nvPicPr>
          <p:cNvPr id="21" name="Audio 20">
            <a:hlinkClick r:id="" action="ppaction://media"/>
            <a:extLst>
              <a:ext uri="{FF2B5EF4-FFF2-40B4-BE49-F238E27FC236}">
                <a16:creationId xmlns:a16="http://schemas.microsoft.com/office/drawing/2014/main" id="{B0D33DDB-EAD8-4202-B338-F0EE36CF2E21}"/>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2" t="-266612" r="-266612" b="-266612"/>
          <a:stretch>
            <a:fillRect/>
          </a:stretch>
        </p:blipFill>
        <p:spPr>
          <a:xfrm>
            <a:off x="15078456" y="7077456"/>
            <a:ext cx="3086100" cy="3086100"/>
          </a:xfrm>
          <a:prstGeom prst="ellipse">
            <a:avLst/>
          </a:prstGeom>
        </p:spPr>
      </p:pic>
      <p:grpSp>
        <p:nvGrpSpPr>
          <p:cNvPr id="13" name="Group 12">
            <a:extLst>
              <a:ext uri="{FF2B5EF4-FFF2-40B4-BE49-F238E27FC236}">
                <a16:creationId xmlns:a16="http://schemas.microsoft.com/office/drawing/2014/main" id="{B497160A-B882-740A-A455-1CCB5632ECA5}"/>
              </a:ext>
            </a:extLst>
          </p:cNvPr>
          <p:cNvGrpSpPr/>
          <p:nvPr/>
        </p:nvGrpSpPr>
        <p:grpSpPr>
          <a:xfrm rot="16200000">
            <a:off x="-1059841" y="4682896"/>
            <a:ext cx="4260748" cy="593146"/>
            <a:chOff x="7013764" y="9270533"/>
            <a:chExt cx="4260748" cy="593146"/>
          </a:xfrm>
        </p:grpSpPr>
        <p:sp>
          <p:nvSpPr>
            <p:cNvPr id="14" name="Rectangle 13">
              <a:extLst>
                <a:ext uri="{FF2B5EF4-FFF2-40B4-BE49-F238E27FC236}">
                  <a16:creationId xmlns:a16="http://schemas.microsoft.com/office/drawing/2014/main" id="{FED1B8AA-3558-1DAA-7198-9ADE8F3C90B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768D49F2-7A9C-BDF3-7D63-5A70DD25151E}"/>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6" name="Graphic 15" descr="Badge Copyright with solid fill">
              <a:extLst>
                <a:ext uri="{FF2B5EF4-FFF2-40B4-BE49-F238E27FC236}">
                  <a16:creationId xmlns:a16="http://schemas.microsoft.com/office/drawing/2014/main" id="{B674EDB0-A7DC-A723-BB09-5A88B8991FD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335909072"/>
      </p:ext>
    </p:extLst>
  </p:cSld>
  <p:clrMapOvr>
    <a:masterClrMapping/>
  </p:clrMapOvr>
  <p:transition spd="slow" advTm="11083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21"/>
                </p:tgtEl>
              </p:cMediaNode>
            </p:audio>
          </p:childTnLst>
        </p:cTn>
      </p:par>
    </p:tnLst>
    <p:bldLst>
      <p:bldP spid="18" grpId="0"/>
      <p:bldP spid="20" grpId="0"/>
      <p:bldP spid="24" grpId="0"/>
      <p:bldP spid="22" grpId="0"/>
      <p:bldP spid="6" grpId="0" animBg="1"/>
      <p:bldP spid="5" grpId="0"/>
      <p:bldP spid="7" grpId="0" animBg="1"/>
      <p:bldP spid="8" grpId="0"/>
      <p:bldP spid="9" grpId="0" animBg="1"/>
      <p:bldP spid="11" grpId="0"/>
      <p:bldP spid="12"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E9C83A-9BBF-AEE7-CAA6-6006B2D87A8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3A0418A-9D10-CA6F-B6BB-4A82322AFA6B}"/>
              </a:ext>
            </a:extLst>
          </p:cNvPr>
          <p:cNvSpPr txBox="1"/>
          <p:nvPr/>
        </p:nvSpPr>
        <p:spPr>
          <a:xfrm>
            <a:off x="3581400" y="3160669"/>
            <a:ext cx="13180039" cy="1531638"/>
          </a:xfrm>
          <a:prstGeom prst="rect">
            <a:avLst/>
          </a:prstGeom>
        </p:spPr>
        <p:txBody>
          <a:bodyPr lIns="0" tIns="0" rIns="0" bIns="0" rtlCol="0" anchor="t">
            <a:spAutoFit/>
          </a:bodyPr>
          <a:lstStyle/>
          <a:p>
            <a:pPr algn="ctr">
              <a:lnSpc>
                <a:spcPts val="11899"/>
              </a:lnSpc>
            </a:pPr>
            <a:r>
              <a:rPr lang="en-US" sz="11500" dirty="0">
                <a:solidFill>
                  <a:srgbClr val="FFFFFF"/>
                </a:solidFill>
                <a:latin typeface="Alatsi"/>
                <a:ea typeface="Alatsi"/>
                <a:cs typeface="Alatsi"/>
                <a:sym typeface="Alatsi"/>
              </a:rPr>
              <a:t>Let’s Discuss</a:t>
            </a:r>
          </a:p>
        </p:txBody>
      </p:sp>
      <p:sp>
        <p:nvSpPr>
          <p:cNvPr id="8" name="Freeform 8">
            <a:extLst>
              <a:ext uri="{FF2B5EF4-FFF2-40B4-BE49-F238E27FC236}">
                <a16:creationId xmlns:a16="http://schemas.microsoft.com/office/drawing/2014/main" id="{4A8ED118-61CF-01E7-ECA8-DF75CFDF0B45}"/>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95FEA9C4-77BA-8840-55D7-6C0FACE113DC}"/>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E74A6D81-108F-0483-18A0-C3151E32FE4F}"/>
              </a:ext>
            </a:extLst>
          </p:cNvPr>
          <p:cNvSpPr txBox="1"/>
          <p:nvPr/>
        </p:nvSpPr>
        <p:spPr>
          <a:xfrm>
            <a:off x="5764715" y="4845040"/>
            <a:ext cx="10229679" cy="1200329"/>
          </a:xfrm>
          <a:prstGeom prst="rect">
            <a:avLst/>
          </a:prstGeom>
          <a:noFill/>
        </p:spPr>
        <p:txBody>
          <a:bodyPr wrap="square" rtlCol="0">
            <a:spAutoFit/>
          </a:bodyPr>
          <a:lstStyle/>
          <a:p>
            <a:r>
              <a:rPr lang="en-US" sz="7200" dirty="0">
                <a:solidFill>
                  <a:schemeClr val="bg1"/>
                </a:solidFill>
              </a:rPr>
              <a:t>Prevention and Recovery</a:t>
            </a:r>
          </a:p>
        </p:txBody>
      </p:sp>
      <p:grpSp>
        <p:nvGrpSpPr>
          <p:cNvPr id="35" name="Group 2">
            <a:extLst>
              <a:ext uri="{FF2B5EF4-FFF2-40B4-BE49-F238E27FC236}">
                <a16:creationId xmlns:a16="http://schemas.microsoft.com/office/drawing/2014/main" id="{A86A2648-5237-55E8-4165-7031CC37E161}"/>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64CED9B8-6610-AA57-F5D2-AD9B4BD2AA61}"/>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CFBAA8AF-0510-0B51-E7A1-17C77C2E487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66771A2E-033F-A783-1F23-6C6DBA8FA9D9}"/>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F0AF55A4-4A15-A256-2EE7-02D8924CAEC6}"/>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17499E8A-929D-A37C-8B84-6D008211081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87D16412-A786-0D6E-97AC-DAD71C4847EB}"/>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4AA0CA7E-D6C8-3812-9DCF-F35819089567}"/>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BB2BCF90-F357-DBAE-3F9A-1FEDA666442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5" name="Graphic 4" descr="Chat with solid fill">
            <a:extLst>
              <a:ext uri="{FF2B5EF4-FFF2-40B4-BE49-F238E27FC236}">
                <a16:creationId xmlns:a16="http://schemas.microsoft.com/office/drawing/2014/main" id="{14D4DADB-4C50-CA48-9254-11DE7A24F7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296358" y="6097751"/>
            <a:ext cx="2286000" cy="2286000"/>
          </a:xfrm>
          <a:prstGeom prst="rect">
            <a:avLst/>
          </a:prstGeom>
        </p:spPr>
      </p:pic>
      <p:pic>
        <p:nvPicPr>
          <p:cNvPr id="13" name="Graphic 12" descr="Sound Soft with solid fill">
            <a:extLst>
              <a:ext uri="{FF2B5EF4-FFF2-40B4-BE49-F238E27FC236}">
                <a16:creationId xmlns:a16="http://schemas.microsoft.com/office/drawing/2014/main" id="{4A5A28A1-A51F-ADAD-97D9-1231E4C46C3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192080" y="7421354"/>
            <a:ext cx="914400" cy="914400"/>
          </a:xfrm>
          <a:prstGeom prst="rect">
            <a:avLst/>
          </a:prstGeom>
        </p:spPr>
      </p:pic>
      <p:pic>
        <p:nvPicPr>
          <p:cNvPr id="17" name="Graphic 16" descr="Volume with solid fill">
            <a:extLst>
              <a:ext uri="{FF2B5EF4-FFF2-40B4-BE49-F238E27FC236}">
                <a16:creationId xmlns:a16="http://schemas.microsoft.com/office/drawing/2014/main" id="{A26A6EEB-2E5C-8F99-41BF-E80B57B8114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500465" y="8446895"/>
            <a:ext cx="914400" cy="914400"/>
          </a:xfrm>
          <a:prstGeom prst="rect">
            <a:avLst/>
          </a:prstGeom>
        </p:spPr>
      </p:pic>
      <p:pic>
        <p:nvPicPr>
          <p:cNvPr id="19" name="Graphic 18" descr="Sound Medium with solid fill">
            <a:extLst>
              <a:ext uri="{FF2B5EF4-FFF2-40B4-BE49-F238E27FC236}">
                <a16:creationId xmlns:a16="http://schemas.microsoft.com/office/drawing/2014/main" id="{27050769-E2FF-13C3-E040-BF4A35ADF4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4782800" y="7878554"/>
            <a:ext cx="914400" cy="914400"/>
          </a:xfrm>
          <a:prstGeom prst="rect">
            <a:avLst/>
          </a:prstGeom>
        </p:spPr>
      </p:pic>
      <p:pic>
        <p:nvPicPr>
          <p:cNvPr id="21" name="Graphic 20" descr="Headphones with solid fill">
            <a:extLst>
              <a:ext uri="{FF2B5EF4-FFF2-40B4-BE49-F238E27FC236}">
                <a16:creationId xmlns:a16="http://schemas.microsoft.com/office/drawing/2014/main" id="{7E9362FD-C2A9-F6A2-43F2-BB5C0846F1B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387532" y="8252804"/>
            <a:ext cx="1609095" cy="1609095"/>
          </a:xfrm>
          <a:prstGeom prst="rect">
            <a:avLst/>
          </a:prstGeom>
        </p:spPr>
      </p:pic>
      <p:pic>
        <p:nvPicPr>
          <p:cNvPr id="23" name="Graphic 22" descr="Sunglasses face with solid fill with solid fill">
            <a:extLst>
              <a:ext uri="{FF2B5EF4-FFF2-40B4-BE49-F238E27FC236}">
                <a16:creationId xmlns:a16="http://schemas.microsoft.com/office/drawing/2014/main" id="{D4857D8A-F619-D49C-3972-B97CBC0BC81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6592381" y="8446895"/>
            <a:ext cx="1295400" cy="1295400"/>
          </a:xfrm>
          <a:prstGeom prst="rect">
            <a:avLst/>
          </a:prstGeom>
        </p:spPr>
      </p:pic>
      <p:pic>
        <p:nvPicPr>
          <p:cNvPr id="6" name="Audio 5">
            <a:hlinkClick r:id="" action="ppaction://media"/>
            <a:extLst>
              <a:ext uri="{FF2B5EF4-FFF2-40B4-BE49-F238E27FC236}">
                <a16:creationId xmlns:a16="http://schemas.microsoft.com/office/drawing/2014/main" id="{4405207C-B3EE-9520-5963-EA26D5D35B3B}"/>
              </a:ext>
            </a:extLst>
          </p:cNvPr>
          <p:cNvPicPr>
            <a:picLocks noChangeAspect="1"/>
          </p:cNvPicPr>
          <p:nvPr>
            <a:audioFile r:link="rId3"/>
            <p:extLst>
              <p:ext uri="{DAA4B4D4-6D71-4841-9C94-3DE7FCFB9230}">
                <p14:media xmlns:p14="http://schemas.microsoft.com/office/powerpoint/2010/main" r:embed="rId2"/>
              </p:ext>
            </p:extLst>
          </p:nvPr>
        </p:nvPicPr>
        <p:blipFill>
          <a:blip r:embed="rId20"/>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61F2E8F7-313A-794B-4CB0-BB1330DBF569}"/>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60820676-8C97-F1DA-9E74-200CEB64A7F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17">
              <a:extLst>
                <a:ext uri="{FF2B5EF4-FFF2-40B4-BE49-F238E27FC236}">
                  <a16:creationId xmlns:a16="http://schemas.microsoft.com/office/drawing/2014/main" id="{E97C4018-25FE-5DD6-E0C5-8BE5435832EF}"/>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0" name="Graphic 9" descr="Badge Copyright with solid fill">
              <a:extLst>
                <a:ext uri="{FF2B5EF4-FFF2-40B4-BE49-F238E27FC236}">
                  <a16:creationId xmlns:a16="http://schemas.microsoft.com/office/drawing/2014/main" id="{ED541A29-9918-30B2-E6AE-EA88DCF5D3E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579044103"/>
      </p:ext>
    </p:extLst>
  </p:cSld>
  <p:clrMapOvr>
    <a:masterClrMapping/>
  </p:clrMapOvr>
  <p:transition spd="slow" advTm="506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bldLst>
      <p:bldP spid="2"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70138BE-E596-A104-C0A1-73BB65918FD7}"/>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E1D6BC77-4A71-18B0-FD40-3A93D668032A}"/>
              </a:ext>
            </a:extLst>
          </p:cNvPr>
          <p:cNvSpPr/>
          <p:nvPr/>
        </p:nvSpPr>
        <p:spPr>
          <a:xfrm>
            <a:off x="13106400" y="69265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E86ECFA0-8F55-84A3-F87E-8C6BD09363D5}"/>
              </a:ext>
            </a:extLst>
          </p:cNvPr>
          <p:cNvGrpSpPr/>
          <p:nvPr/>
        </p:nvGrpSpPr>
        <p:grpSpPr>
          <a:xfrm>
            <a:off x="15859155" y="0"/>
            <a:ext cx="1562612" cy="1673225"/>
            <a:chOff x="0" y="0"/>
            <a:chExt cx="2083482" cy="2230967"/>
          </a:xfrm>
        </p:grpSpPr>
        <p:grpSp>
          <p:nvGrpSpPr>
            <p:cNvPr id="8" name="Group 8">
              <a:extLst>
                <a:ext uri="{FF2B5EF4-FFF2-40B4-BE49-F238E27FC236}">
                  <a16:creationId xmlns:a16="http://schemas.microsoft.com/office/drawing/2014/main" id="{8D367BC2-7CE1-234C-9031-06BE3C1DBB14}"/>
                </a:ext>
              </a:extLst>
            </p:cNvPr>
            <p:cNvGrpSpPr/>
            <p:nvPr/>
          </p:nvGrpSpPr>
          <p:grpSpPr>
            <a:xfrm>
              <a:off x="75599" y="0"/>
              <a:ext cx="1932284" cy="2230967"/>
              <a:chOff x="0" y="0"/>
              <a:chExt cx="703982" cy="812800"/>
            </a:xfrm>
          </p:grpSpPr>
          <p:sp>
            <p:nvSpPr>
              <p:cNvPr id="9" name="Freeform 9">
                <a:extLst>
                  <a:ext uri="{FF2B5EF4-FFF2-40B4-BE49-F238E27FC236}">
                    <a16:creationId xmlns:a16="http://schemas.microsoft.com/office/drawing/2014/main" id="{056055B3-7374-D13E-C1E9-410C0FF020C2}"/>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a:extLst>
                  <a:ext uri="{FF2B5EF4-FFF2-40B4-BE49-F238E27FC236}">
                    <a16:creationId xmlns:a16="http://schemas.microsoft.com/office/drawing/2014/main" id="{A552F7A0-18BA-C941-90C0-6FB20D8221CF}"/>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127F4746-B154-F1A3-AC3A-D3FDDE165BAF}"/>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21</a:t>
              </a:r>
            </a:p>
          </p:txBody>
        </p:sp>
      </p:grpSp>
      <p:sp>
        <p:nvSpPr>
          <p:cNvPr id="13" name="TextBox 13">
            <a:extLst>
              <a:ext uri="{FF2B5EF4-FFF2-40B4-BE49-F238E27FC236}">
                <a16:creationId xmlns:a16="http://schemas.microsoft.com/office/drawing/2014/main" id="{EFA514DA-958F-066B-1E72-BB9E77857CCF}"/>
              </a:ext>
            </a:extLst>
          </p:cNvPr>
          <p:cNvSpPr txBox="1"/>
          <p:nvPr/>
        </p:nvSpPr>
        <p:spPr>
          <a:xfrm>
            <a:off x="1209670" y="2895980"/>
            <a:ext cx="10793714" cy="708207"/>
          </a:xfrm>
          <a:prstGeom prst="rect">
            <a:avLst/>
          </a:prstGeom>
        </p:spPr>
        <p:txBody>
          <a:bodyPr lIns="0" tIns="0" rIns="0" bIns="0" rtlCol="0" anchor="t">
            <a:spAutoFit/>
          </a:bodyPr>
          <a:lstStyle/>
          <a:p>
            <a:pPr algn="l">
              <a:lnSpc>
                <a:spcPts val="5852"/>
              </a:lnSpc>
            </a:pPr>
            <a:endParaRPr lang="en-US" sz="4180" dirty="0">
              <a:solidFill>
                <a:srgbClr val="FFFFFF"/>
              </a:solidFill>
              <a:latin typeface="Alatsi"/>
              <a:ea typeface="Alatsi"/>
              <a:cs typeface="Alatsi"/>
              <a:sym typeface="Alatsi"/>
            </a:endParaRPr>
          </a:p>
        </p:txBody>
      </p:sp>
      <p:sp>
        <p:nvSpPr>
          <p:cNvPr id="17" name="AutoShape 3">
            <a:extLst>
              <a:ext uri="{FF2B5EF4-FFF2-40B4-BE49-F238E27FC236}">
                <a16:creationId xmlns:a16="http://schemas.microsoft.com/office/drawing/2014/main" id="{B4E217F6-34DB-DD4C-8DE6-C0E53A2E267E}"/>
              </a:ext>
            </a:extLst>
          </p:cNvPr>
          <p:cNvSpPr/>
          <p:nvPr/>
        </p:nvSpPr>
        <p:spPr>
          <a:xfrm>
            <a:off x="-236652" y="9672772"/>
            <a:ext cx="7105264" cy="19050"/>
          </a:xfrm>
          <a:prstGeom prst="line">
            <a:avLst/>
          </a:prstGeom>
          <a:ln w="114300" cap="flat">
            <a:solidFill>
              <a:srgbClr val="62DA60"/>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F6AC63D9-4AD2-4A94-3E7B-3C11C3D300F3}"/>
              </a:ext>
            </a:extLst>
          </p:cNvPr>
          <p:cNvSpPr/>
          <p:nvPr/>
        </p:nvSpPr>
        <p:spPr>
          <a:xfrm flipV="1">
            <a:off x="11419664" y="9682297"/>
            <a:ext cx="7734948" cy="9525"/>
          </a:xfrm>
          <a:prstGeom prst="line">
            <a:avLst/>
          </a:prstGeom>
          <a:ln w="114300" cap="flat">
            <a:solidFill>
              <a:srgbClr val="62DA60"/>
            </a:solidFill>
            <a:prstDash val="solid"/>
            <a:headEnd type="none" w="sm" len="sm"/>
            <a:tailEnd type="none" w="sm" len="sm"/>
          </a:ln>
        </p:spPr>
        <p:txBody>
          <a:bodyPr/>
          <a:lstStyle/>
          <a:p>
            <a:endParaRPr lang="en-US"/>
          </a:p>
        </p:txBody>
      </p:sp>
      <p:sp>
        <p:nvSpPr>
          <p:cNvPr id="2" name="TextBox 5">
            <a:extLst>
              <a:ext uri="{FF2B5EF4-FFF2-40B4-BE49-F238E27FC236}">
                <a16:creationId xmlns:a16="http://schemas.microsoft.com/office/drawing/2014/main" id="{D2D76996-FBA6-7228-3F89-EA6BDE7458AA}"/>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Avoid or Replace Triggers</a:t>
            </a:r>
          </a:p>
        </p:txBody>
      </p:sp>
      <p:sp>
        <p:nvSpPr>
          <p:cNvPr id="12" name="TextBox 11">
            <a:extLst>
              <a:ext uri="{FF2B5EF4-FFF2-40B4-BE49-F238E27FC236}">
                <a16:creationId xmlns:a16="http://schemas.microsoft.com/office/drawing/2014/main" id="{8A428F94-0652-2EF9-E20E-E5E5013E9AB1}"/>
              </a:ext>
            </a:extLst>
          </p:cNvPr>
          <p:cNvSpPr txBox="1"/>
          <p:nvPr/>
        </p:nvSpPr>
        <p:spPr>
          <a:xfrm>
            <a:off x="648275" y="2510724"/>
            <a:ext cx="12175039" cy="6931385"/>
          </a:xfrm>
          <a:prstGeom prst="rect">
            <a:avLst/>
          </a:prstGeom>
          <a:noFill/>
        </p:spPr>
        <p:txBody>
          <a:bodyPr wrap="square">
            <a:spAutoFit/>
          </a:bodyPr>
          <a:lstStyle/>
          <a:p>
            <a:pPr marL="457200" indent="-457200" fontAlgn="base">
              <a:lnSpc>
                <a:spcPts val="5192"/>
              </a:lnSpc>
              <a:spcBef>
                <a:spcPts val="1200"/>
              </a:spcBef>
              <a:buFont typeface="Arial" panose="020B0604020202020204" pitchFamily="34" charset="0"/>
              <a:buChar char="•"/>
            </a:pPr>
            <a:r>
              <a:rPr lang="en-US" sz="2800" dirty="0">
                <a:solidFill>
                  <a:srgbClr val="FFFFFF"/>
                </a:solidFill>
                <a:latin typeface="Alatsi"/>
              </a:rPr>
              <a:t>Being </a:t>
            </a:r>
            <a:r>
              <a:rPr lang="en-US" sz="2800" dirty="0">
                <a:solidFill>
                  <a:srgbClr val="62DA60"/>
                </a:solidFill>
                <a:latin typeface="Alatsi"/>
              </a:rPr>
              <a:t>flexible </a:t>
            </a:r>
            <a:r>
              <a:rPr lang="en-US" sz="2800" dirty="0">
                <a:solidFill>
                  <a:srgbClr val="FFFFFF"/>
                </a:solidFill>
                <a:latin typeface="Alatsi"/>
              </a:rPr>
              <a:t>and </a:t>
            </a:r>
            <a:r>
              <a:rPr lang="en-US" sz="2800" dirty="0">
                <a:solidFill>
                  <a:srgbClr val="62DA60"/>
                </a:solidFill>
                <a:latin typeface="Alatsi"/>
              </a:rPr>
              <a:t>finding compromises </a:t>
            </a:r>
            <a:r>
              <a:rPr lang="en-US" sz="2800" dirty="0">
                <a:solidFill>
                  <a:srgbClr val="FFFFFF"/>
                </a:solidFill>
                <a:latin typeface="Alatsi"/>
              </a:rPr>
              <a:t>will be key</a:t>
            </a:r>
          </a:p>
          <a:p>
            <a:pPr marL="457200" indent="-457200" fontAlgn="base">
              <a:lnSpc>
                <a:spcPts val="5192"/>
              </a:lnSpc>
              <a:spcBef>
                <a:spcPts val="1200"/>
              </a:spcBef>
              <a:buFont typeface="Arial" panose="020B0604020202020204" pitchFamily="34" charset="0"/>
              <a:buChar char="•"/>
            </a:pPr>
            <a:r>
              <a:rPr lang="en-US" sz="2800" dirty="0">
                <a:solidFill>
                  <a:srgbClr val="FFFFFF"/>
                </a:solidFill>
                <a:latin typeface="Alatsi"/>
              </a:rPr>
              <a:t>Example:</a:t>
            </a:r>
            <a:r>
              <a:rPr lang="en-US" sz="2800" dirty="0">
                <a:solidFill>
                  <a:srgbClr val="62DA60"/>
                </a:solidFill>
                <a:latin typeface="Alatsi"/>
              </a:rPr>
              <a:t> </a:t>
            </a:r>
            <a:r>
              <a:rPr lang="en-US" sz="2800" dirty="0">
                <a:solidFill>
                  <a:srgbClr val="7154CB"/>
                </a:solidFill>
                <a:latin typeface="Alatsi"/>
              </a:rPr>
              <a:t>Trigger</a:t>
            </a:r>
            <a:r>
              <a:rPr lang="en-US" sz="2800" dirty="0">
                <a:solidFill>
                  <a:srgbClr val="62DA60"/>
                </a:solidFill>
                <a:latin typeface="Alatsi"/>
              </a:rPr>
              <a:t> </a:t>
            </a:r>
            <a:r>
              <a:rPr lang="en-US" sz="2800" dirty="0">
                <a:solidFill>
                  <a:srgbClr val="FFFFFF"/>
                </a:solidFill>
                <a:latin typeface="Alatsi"/>
              </a:rPr>
              <a:t>is busy stores</a:t>
            </a:r>
          </a:p>
          <a:p>
            <a:pPr marL="914400" lvl="1" indent="-457200" fontAlgn="base">
              <a:lnSpc>
                <a:spcPts val="5192"/>
              </a:lnSpc>
              <a:spcBef>
                <a:spcPts val="1200"/>
              </a:spcBef>
              <a:buFont typeface="Arial" panose="020B0604020202020204" pitchFamily="34" charset="0"/>
              <a:buChar char="•"/>
            </a:pPr>
            <a:r>
              <a:rPr lang="en-US" sz="2400" dirty="0">
                <a:solidFill>
                  <a:srgbClr val="4D8BCE"/>
                </a:solidFill>
                <a:latin typeface="Alatsi"/>
              </a:rPr>
              <a:t>Avoid</a:t>
            </a:r>
            <a:r>
              <a:rPr lang="en-US" sz="2400" dirty="0">
                <a:solidFill>
                  <a:srgbClr val="FFFFFF"/>
                </a:solidFill>
                <a:latin typeface="Alatsi"/>
              </a:rPr>
              <a:t>: Shopping online and doing pickup or delivery </a:t>
            </a:r>
          </a:p>
          <a:p>
            <a:pPr marL="914400" lvl="1" indent="-457200" fontAlgn="base">
              <a:lnSpc>
                <a:spcPts val="5192"/>
              </a:lnSpc>
              <a:spcBef>
                <a:spcPts val="1200"/>
              </a:spcBef>
              <a:buFont typeface="Arial" panose="020B0604020202020204" pitchFamily="34" charset="0"/>
              <a:buChar char="•"/>
            </a:pPr>
            <a:r>
              <a:rPr lang="en-US" sz="2400" dirty="0">
                <a:solidFill>
                  <a:srgbClr val="62DA60"/>
                </a:solidFill>
                <a:latin typeface="Alatsi"/>
              </a:rPr>
              <a:t>Replace</a:t>
            </a:r>
            <a:r>
              <a:rPr lang="en-US" sz="2400" dirty="0">
                <a:solidFill>
                  <a:srgbClr val="FFFFFF"/>
                </a:solidFill>
                <a:latin typeface="Alatsi"/>
              </a:rPr>
              <a:t>: Finding smaller stores or shopping early hours</a:t>
            </a:r>
          </a:p>
          <a:p>
            <a:pPr marL="457200" indent="-457200" fontAlgn="base">
              <a:lnSpc>
                <a:spcPts val="5192"/>
              </a:lnSpc>
              <a:spcBef>
                <a:spcPts val="1200"/>
              </a:spcBef>
              <a:buFont typeface="Arial" panose="020B0604020202020204" pitchFamily="34" charset="0"/>
              <a:buChar char="•"/>
            </a:pPr>
            <a:r>
              <a:rPr lang="en-US" sz="2800" dirty="0">
                <a:solidFill>
                  <a:srgbClr val="FFFFFF"/>
                </a:solidFill>
                <a:latin typeface="Alatsi"/>
              </a:rPr>
              <a:t>You will </a:t>
            </a:r>
            <a:r>
              <a:rPr lang="en-US" sz="2800" dirty="0">
                <a:solidFill>
                  <a:srgbClr val="C00000"/>
                </a:solidFill>
                <a:latin typeface="Alatsi"/>
              </a:rPr>
              <a:t>NOT </a:t>
            </a:r>
            <a:r>
              <a:rPr lang="en-US" sz="2800" dirty="0">
                <a:solidFill>
                  <a:srgbClr val="FFFFFF"/>
                </a:solidFill>
                <a:latin typeface="Alatsi"/>
              </a:rPr>
              <a:t>find compromises for everything </a:t>
            </a:r>
          </a:p>
          <a:p>
            <a:pPr marL="457200" indent="-457200" fontAlgn="base">
              <a:lnSpc>
                <a:spcPts val="5192"/>
              </a:lnSpc>
              <a:spcBef>
                <a:spcPts val="1200"/>
              </a:spcBef>
              <a:buFont typeface="Arial" panose="020B0604020202020204" pitchFamily="34" charset="0"/>
              <a:buChar char="•"/>
            </a:pPr>
            <a:r>
              <a:rPr lang="en-US" sz="2800" dirty="0">
                <a:solidFill>
                  <a:srgbClr val="FFFFFF"/>
                </a:solidFill>
                <a:latin typeface="Alatsi"/>
              </a:rPr>
              <a:t>Sometimes, it will be balancing pros and cons</a:t>
            </a:r>
          </a:p>
          <a:p>
            <a:pPr marL="457200" indent="-457200" fontAlgn="base">
              <a:lnSpc>
                <a:spcPts val="5192"/>
              </a:lnSpc>
              <a:spcBef>
                <a:spcPts val="1200"/>
              </a:spcBef>
              <a:buFont typeface="Arial" panose="020B0604020202020204" pitchFamily="34" charset="0"/>
              <a:buChar char="•"/>
            </a:pPr>
            <a:r>
              <a:rPr lang="en-US" sz="2800" dirty="0">
                <a:solidFill>
                  <a:srgbClr val="FFFFFF"/>
                </a:solidFill>
                <a:latin typeface="Alatsi"/>
              </a:rPr>
              <a:t>You may “lose out” on some experiences, but there are plenty of other choices and your quality of life will be </a:t>
            </a:r>
            <a:r>
              <a:rPr lang="en-US" sz="2800" dirty="0">
                <a:solidFill>
                  <a:srgbClr val="62DA60"/>
                </a:solidFill>
                <a:latin typeface="Alatsi"/>
              </a:rPr>
              <a:t>richer by reducing meltdowns</a:t>
            </a:r>
          </a:p>
          <a:p>
            <a:pPr marL="457200" indent="-457200" fontAlgn="base">
              <a:lnSpc>
                <a:spcPts val="5192"/>
              </a:lnSpc>
              <a:buFont typeface="Arial" panose="020B0604020202020204" pitchFamily="34" charset="0"/>
              <a:buChar char="•"/>
            </a:pPr>
            <a:endParaRPr lang="en-US" sz="2400" dirty="0">
              <a:solidFill>
                <a:srgbClr val="FFFFFF"/>
              </a:solidFill>
              <a:latin typeface="Alatsi"/>
            </a:endParaRPr>
          </a:p>
        </p:txBody>
      </p:sp>
      <p:pic>
        <p:nvPicPr>
          <p:cNvPr id="19" name="Picture 18" descr="A sign in a grocery store&#10;&#10;Description automatically generated">
            <a:extLst>
              <a:ext uri="{FF2B5EF4-FFF2-40B4-BE49-F238E27FC236}">
                <a16:creationId xmlns:a16="http://schemas.microsoft.com/office/drawing/2014/main" id="{BB730A3D-9B62-6290-97FD-1014DFFC179C}"/>
              </a:ext>
            </a:extLst>
          </p:cNvPr>
          <p:cNvPicPr>
            <a:picLocks noChangeAspect="1"/>
          </p:cNvPicPr>
          <p:nvPr/>
        </p:nvPicPr>
        <p:blipFill>
          <a:blip r:embed="rId8">
            <a:extLst>
              <a:ext uri="{28A0092B-C50C-407E-A947-70E740481C1C}">
                <a14:useLocalDpi xmlns:a14="http://schemas.microsoft.com/office/drawing/2010/main" val="0"/>
              </a:ext>
            </a:extLst>
          </a:blip>
          <a:srcRect l="2516" t="22916"/>
          <a:stretch/>
        </p:blipFill>
        <p:spPr>
          <a:xfrm>
            <a:off x="12344400" y="2704876"/>
            <a:ext cx="5571227" cy="5873788"/>
          </a:xfrm>
          <a:prstGeom prst="rect">
            <a:avLst/>
          </a:prstGeom>
        </p:spPr>
      </p:pic>
      <p:pic>
        <p:nvPicPr>
          <p:cNvPr id="6" name="Audio 5">
            <a:hlinkClick r:id="" action="ppaction://media"/>
            <a:extLst>
              <a:ext uri="{FF2B5EF4-FFF2-40B4-BE49-F238E27FC236}">
                <a16:creationId xmlns:a16="http://schemas.microsoft.com/office/drawing/2014/main" id="{630520C3-1771-C4E1-6A64-47DD88F07412}"/>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3D47F123-953A-9651-3540-F0624987310A}"/>
              </a:ext>
            </a:extLst>
          </p:cNvPr>
          <p:cNvGrpSpPr/>
          <p:nvPr/>
        </p:nvGrpSpPr>
        <p:grpSpPr>
          <a:xfrm>
            <a:off x="7008684" y="9258300"/>
            <a:ext cx="4260748" cy="593146"/>
            <a:chOff x="7013764" y="9270533"/>
            <a:chExt cx="4260748" cy="593146"/>
          </a:xfrm>
        </p:grpSpPr>
        <p:sp>
          <p:nvSpPr>
            <p:cNvPr id="5" name="Rectangle 4">
              <a:extLst>
                <a:ext uri="{FF2B5EF4-FFF2-40B4-BE49-F238E27FC236}">
                  <a16:creationId xmlns:a16="http://schemas.microsoft.com/office/drawing/2014/main" id="{2FF4671B-E966-DC51-5E45-597986650FA2}"/>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extBox 17">
              <a:extLst>
                <a:ext uri="{FF2B5EF4-FFF2-40B4-BE49-F238E27FC236}">
                  <a16:creationId xmlns:a16="http://schemas.microsoft.com/office/drawing/2014/main" id="{1614566D-5576-40ED-CBA3-FF7A7C16EC5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5" name="Graphic 14" descr="Badge Copyright with solid fill">
              <a:extLst>
                <a:ext uri="{FF2B5EF4-FFF2-40B4-BE49-F238E27FC236}">
                  <a16:creationId xmlns:a16="http://schemas.microsoft.com/office/drawing/2014/main" id="{782C49A1-19DD-252D-7871-B1A6E50C8C8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789975351"/>
      </p:ext>
    </p:extLst>
  </p:cSld>
  <p:clrMapOvr>
    <a:masterClrMapping/>
  </p:clrMapOvr>
  <p:transition spd="slow" advTm="15129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fade">
                                      <p:cBhvr>
                                        <p:cTn id="16" dur="500"/>
                                        <p:tgtEl>
                                          <p:spTgt spid="12">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Effect transition="in" filter="fade">
                                      <p:cBhvr>
                                        <p:cTn id="19" dur="500"/>
                                        <p:tgtEl>
                                          <p:spTgt spid="12">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6"/>
                </p:tgtEl>
              </p:cMediaNode>
            </p:audio>
          </p:childTnLst>
        </p:cTn>
      </p:par>
    </p:tnLst>
    <p:bldLst>
      <p:bldP spid="1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2438400" y="2659179"/>
            <a:ext cx="7530658" cy="755976"/>
          </a:xfrm>
          <a:prstGeom prst="rect">
            <a:avLst/>
          </a:prstGeom>
          <a:noFill/>
        </p:spPr>
        <p:txBody>
          <a:bodyPr lIns="0" tIns="0" rIns="0" bIns="0" rtlCol="0" anchor="t">
            <a:spAutoFit/>
          </a:bodyPr>
          <a:lstStyle/>
          <a:p>
            <a:pPr algn="l">
              <a:lnSpc>
                <a:spcPts val="6580"/>
              </a:lnSpc>
            </a:pPr>
            <a:r>
              <a:rPr lang="en-US" sz="3600" dirty="0">
                <a:solidFill>
                  <a:srgbClr val="FFFFFF"/>
                </a:solidFill>
                <a:latin typeface="Alatsi"/>
                <a:ea typeface="Alatsi"/>
                <a:cs typeface="Alatsi"/>
                <a:sym typeface="Alatsi"/>
              </a:rPr>
              <a:t>Gentle with Yourself</a:t>
            </a:r>
          </a:p>
        </p:txBody>
      </p:sp>
      <p:sp>
        <p:nvSpPr>
          <p:cNvPr id="3" name="TextBox 3"/>
          <p:cNvSpPr txBox="1"/>
          <p:nvPr/>
        </p:nvSpPr>
        <p:spPr>
          <a:xfrm>
            <a:off x="2438400" y="5542347"/>
            <a:ext cx="4390538" cy="755976"/>
          </a:xfrm>
          <a:prstGeom prst="rect">
            <a:avLst/>
          </a:prstGeom>
          <a:noFill/>
        </p:spPr>
        <p:txBody>
          <a:bodyPr wrap="square" lIns="0" tIns="0" rIns="0" bIns="0" rtlCol="0" anchor="t">
            <a:spAutoFit/>
          </a:bodyPr>
          <a:lstStyle/>
          <a:p>
            <a:pPr algn="l">
              <a:lnSpc>
                <a:spcPts val="6580"/>
              </a:lnSpc>
            </a:pPr>
            <a:r>
              <a:rPr lang="en-US" sz="3600" dirty="0">
                <a:solidFill>
                  <a:srgbClr val="FFFFFF"/>
                </a:solidFill>
                <a:latin typeface="Alatsi"/>
                <a:ea typeface="Alatsi"/>
                <a:cs typeface="Alatsi"/>
                <a:sym typeface="Alatsi"/>
              </a:rPr>
              <a:t>Gentle with Others</a:t>
            </a:r>
          </a:p>
        </p:txBody>
      </p:sp>
      <p:sp>
        <p:nvSpPr>
          <p:cNvPr id="4" name="TextBox 4"/>
          <p:cNvSpPr txBox="1"/>
          <p:nvPr/>
        </p:nvSpPr>
        <p:spPr>
          <a:xfrm>
            <a:off x="2438400" y="3526953"/>
            <a:ext cx="9932441" cy="1238801"/>
          </a:xfrm>
          <a:prstGeom prst="rect">
            <a:avLst/>
          </a:prstGeom>
          <a:noFill/>
        </p:spPr>
        <p:txBody>
          <a:bodyPr wrap="square" lIns="0" tIns="0" rIns="0" bIns="0" rtlCol="0" anchor="t">
            <a:spAutoFit/>
          </a:bodyPr>
          <a:lstStyle/>
          <a:p>
            <a:pPr marL="457200" indent="-4572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Talking may be </a:t>
            </a:r>
            <a:r>
              <a:rPr lang="en-US" sz="2800" dirty="0">
                <a:solidFill>
                  <a:schemeClr val="bg1"/>
                </a:solidFill>
                <a:latin typeface="Alatsi"/>
                <a:ea typeface="Alatsi"/>
                <a:cs typeface="Alatsi"/>
                <a:sym typeface="Alatsi"/>
              </a:rPr>
              <a:t>hard or confusing </a:t>
            </a:r>
            <a:r>
              <a:rPr lang="en-US" sz="2800" dirty="0">
                <a:solidFill>
                  <a:srgbClr val="4D8BCE"/>
                </a:solidFill>
                <a:latin typeface="Alatsi"/>
                <a:ea typeface="Alatsi"/>
                <a:cs typeface="Alatsi"/>
                <a:sym typeface="Alatsi"/>
              </a:rPr>
              <a:t>after a meltdown</a:t>
            </a:r>
          </a:p>
          <a:p>
            <a:pPr marL="457200" indent="-4572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Tip: </a:t>
            </a:r>
            <a:r>
              <a:rPr lang="en-US" sz="2800" dirty="0">
                <a:solidFill>
                  <a:srgbClr val="4D8BCE"/>
                </a:solidFill>
                <a:latin typeface="Alatsi"/>
                <a:ea typeface="Alatsi"/>
                <a:cs typeface="Alatsi"/>
                <a:sym typeface="Alatsi"/>
              </a:rPr>
              <a:t>write your thoughts </a:t>
            </a:r>
            <a:r>
              <a:rPr lang="en-US" sz="2800" dirty="0">
                <a:solidFill>
                  <a:srgbClr val="FFFFFF"/>
                </a:solidFill>
                <a:latin typeface="Alatsi"/>
                <a:ea typeface="Alatsi"/>
                <a:cs typeface="Alatsi"/>
                <a:sym typeface="Alatsi"/>
              </a:rPr>
              <a:t>down before having a conversation</a:t>
            </a:r>
          </a:p>
        </p:txBody>
      </p:sp>
      <p:sp>
        <p:nvSpPr>
          <p:cNvPr id="6" name="TextBox 6"/>
          <p:cNvSpPr txBox="1"/>
          <p:nvPr/>
        </p:nvSpPr>
        <p:spPr>
          <a:xfrm>
            <a:off x="2438400" y="6366698"/>
            <a:ext cx="14047241" cy="1892826"/>
          </a:xfrm>
          <a:prstGeom prst="rect">
            <a:avLst/>
          </a:prstGeom>
          <a:noFill/>
        </p:spPr>
        <p:txBody>
          <a:bodyPr wrap="square" lIns="0" tIns="0" rIns="0" bIns="0" rtlCol="0" anchor="t">
            <a:spAutoFit/>
          </a:bodyPr>
          <a:lstStyle/>
          <a:p>
            <a:pPr marL="457200" indent="-4572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Witnessing a meltdown </a:t>
            </a:r>
            <a:r>
              <a:rPr lang="en-US" sz="2800" dirty="0">
                <a:solidFill>
                  <a:srgbClr val="4D8BCE"/>
                </a:solidFill>
                <a:latin typeface="Alatsi"/>
                <a:ea typeface="Alatsi"/>
                <a:cs typeface="Alatsi"/>
                <a:sym typeface="Alatsi"/>
              </a:rPr>
              <a:t>can be scary </a:t>
            </a:r>
          </a:p>
          <a:p>
            <a:pPr marL="457200" indent="-4572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Even the most understanding family or friends can still feel hurt from the episode</a:t>
            </a:r>
          </a:p>
          <a:p>
            <a:pPr marL="457200" indent="-457200" algn="l">
              <a:lnSpc>
                <a:spcPts val="5125"/>
              </a:lnSpc>
              <a:buFont typeface="Arial" panose="020B0604020202020204" pitchFamily="34" charset="0"/>
              <a:buChar char="•"/>
            </a:pPr>
            <a:r>
              <a:rPr lang="en-US" sz="2800" dirty="0">
                <a:solidFill>
                  <a:srgbClr val="FFFFFF"/>
                </a:solidFill>
                <a:latin typeface="Alatsi"/>
                <a:ea typeface="Alatsi"/>
                <a:cs typeface="Alatsi"/>
                <a:sym typeface="Alatsi"/>
              </a:rPr>
              <a:t>Talking to them and discussing what happened is the start of the </a:t>
            </a:r>
            <a:r>
              <a:rPr lang="en-US" sz="2800" dirty="0">
                <a:solidFill>
                  <a:srgbClr val="4D8BCE"/>
                </a:solidFill>
                <a:latin typeface="Alatsi"/>
                <a:ea typeface="Alatsi"/>
                <a:cs typeface="Alatsi"/>
                <a:sym typeface="Alatsi"/>
              </a:rPr>
              <a:t>recovery for them too</a:t>
            </a:r>
          </a:p>
        </p:txBody>
      </p:sp>
      <p:grpSp>
        <p:nvGrpSpPr>
          <p:cNvPr id="9" name="Group 9"/>
          <p:cNvGrpSpPr/>
          <p:nvPr/>
        </p:nvGrpSpPr>
        <p:grpSpPr>
          <a:xfrm>
            <a:off x="1564191" y="5767100"/>
            <a:ext cx="516960" cy="516960"/>
            <a:chOff x="0" y="0"/>
            <a:chExt cx="812800" cy="812800"/>
          </a:xfrm>
          <a:solidFill>
            <a:srgbClr val="4D8BCE"/>
          </a:solidFill>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1" name="TextBox 11"/>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2" name="Group 12"/>
          <p:cNvGrpSpPr/>
          <p:nvPr/>
        </p:nvGrpSpPr>
        <p:grpSpPr>
          <a:xfrm>
            <a:off x="1564191" y="2876447"/>
            <a:ext cx="516960" cy="516960"/>
            <a:chOff x="0" y="0"/>
            <a:chExt cx="812800" cy="812800"/>
          </a:xfrm>
          <a:solidFill>
            <a:srgbClr val="4D8BCE"/>
          </a:solidFill>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4" name="TextBox 14"/>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7" name="Group 17"/>
          <p:cNvGrpSpPr/>
          <p:nvPr/>
        </p:nvGrpSpPr>
        <p:grpSpPr>
          <a:xfrm>
            <a:off x="15859155" y="0"/>
            <a:ext cx="1562612" cy="1673225"/>
            <a:chOff x="0" y="0"/>
            <a:chExt cx="2083482" cy="2230967"/>
          </a:xfrm>
          <a:solidFill>
            <a:srgbClr val="4D8BCE"/>
          </a:solidFill>
        </p:grpSpPr>
        <p:grpSp>
          <p:nvGrpSpPr>
            <p:cNvPr id="18" name="Group 18"/>
            <p:cNvGrpSpPr/>
            <p:nvPr/>
          </p:nvGrpSpPr>
          <p:grpSpPr>
            <a:xfrm>
              <a:off x="75599" y="0"/>
              <a:ext cx="1932284" cy="2230967"/>
              <a:chOff x="0" y="0"/>
              <a:chExt cx="703982" cy="812800"/>
            </a:xfrm>
            <a:grpFill/>
          </p:grpSpPr>
          <p:sp>
            <p:nvSpPr>
              <p:cNvPr id="19" name="Freeform 19"/>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22</a:t>
              </a:r>
            </a:p>
          </p:txBody>
        </p:sp>
      </p:grpSp>
      <p:sp>
        <p:nvSpPr>
          <p:cNvPr id="22" name="Freeform 22"/>
          <p:cNvSpPr/>
          <p:nvPr/>
        </p:nvSpPr>
        <p:spPr>
          <a:xfrm>
            <a:off x="-3657600" y="-18115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AutoShape 3">
            <a:extLst>
              <a:ext uri="{FF2B5EF4-FFF2-40B4-BE49-F238E27FC236}">
                <a16:creationId xmlns:a16="http://schemas.microsoft.com/office/drawing/2014/main" id="{8FFA848F-209B-78F6-29A7-3B2815BAD114}"/>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FE68648E-0A88-DF99-61BB-855251F50BF8}"/>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0DDB6AB6-85B6-1216-4CFF-86F4EB167E97}"/>
              </a:ext>
            </a:extLst>
          </p:cNvPr>
          <p:cNvSpPr txBox="1"/>
          <p:nvPr/>
        </p:nvSpPr>
        <p:spPr>
          <a:xfrm>
            <a:off x="690427" y="720692"/>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Recovery Communication</a:t>
            </a:r>
          </a:p>
        </p:txBody>
      </p:sp>
      <p:pic>
        <p:nvPicPr>
          <p:cNvPr id="23" name="Picture 22" descr="A person holding another person's head&#10;&#10;Description automatically generated">
            <a:extLst>
              <a:ext uri="{FF2B5EF4-FFF2-40B4-BE49-F238E27FC236}">
                <a16:creationId xmlns:a16="http://schemas.microsoft.com/office/drawing/2014/main" id="{0EDFFF4C-ECF0-D8FA-172D-98914607E3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l="24602" t="17227" r="27475" b="13571"/>
          <a:stretch/>
        </p:blipFill>
        <p:spPr>
          <a:xfrm>
            <a:off x="13207032" y="2543846"/>
            <a:ext cx="4390538" cy="4237080"/>
          </a:xfrm>
          <a:prstGeom prst="ellipse">
            <a:avLst/>
          </a:prstGeom>
        </p:spPr>
      </p:pic>
      <p:pic>
        <p:nvPicPr>
          <p:cNvPr id="8" name="Audio 7">
            <a:hlinkClick r:id="" action="ppaction://media"/>
            <a:extLst>
              <a:ext uri="{FF2B5EF4-FFF2-40B4-BE49-F238E27FC236}">
                <a16:creationId xmlns:a16="http://schemas.microsoft.com/office/drawing/2014/main" id="{E161EB34-3D5B-F721-A278-014ABBE564BD}"/>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E2CD45D4-23A9-B13E-424E-8084B5B4F08E}"/>
              </a:ext>
            </a:extLst>
          </p:cNvPr>
          <p:cNvGrpSpPr/>
          <p:nvPr/>
        </p:nvGrpSpPr>
        <p:grpSpPr>
          <a:xfrm>
            <a:off x="7008684" y="9258300"/>
            <a:ext cx="4260748" cy="593146"/>
            <a:chOff x="7013764" y="9270533"/>
            <a:chExt cx="4260748" cy="593146"/>
          </a:xfrm>
        </p:grpSpPr>
        <p:sp>
          <p:nvSpPr>
            <p:cNvPr id="7" name="Rectangle 6">
              <a:extLst>
                <a:ext uri="{FF2B5EF4-FFF2-40B4-BE49-F238E27FC236}">
                  <a16:creationId xmlns:a16="http://schemas.microsoft.com/office/drawing/2014/main" id="{F2DA6E4C-466E-5CEA-01C3-B07121BBCF7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Box 17">
              <a:extLst>
                <a:ext uri="{FF2B5EF4-FFF2-40B4-BE49-F238E27FC236}">
                  <a16:creationId xmlns:a16="http://schemas.microsoft.com/office/drawing/2014/main" id="{8B98B940-A689-6702-AF21-F959855BC34D}"/>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7" name="Graphic 26" descr="Badge Copyright with solid fill">
              <a:extLst>
                <a:ext uri="{FF2B5EF4-FFF2-40B4-BE49-F238E27FC236}">
                  <a16:creationId xmlns:a16="http://schemas.microsoft.com/office/drawing/2014/main" id="{C318A3ED-EA2B-E5BC-2B32-E1EAC3C5889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2071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Effect transition="in" filter="fade">
                                      <p:cBhvr>
                                        <p:cTn id="33" dur="500"/>
                                        <p:tgtEl>
                                          <p:spTgt spid="6">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500"/>
                                        <p:tgtEl>
                                          <p:spTgt spid="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Effect transition="in" filter="fade">
                                      <p:cBhvr>
                                        <p:cTn id="4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4" fill="hold" display="0">
                  <p:stCondLst>
                    <p:cond delay="indefinite"/>
                  </p:stCondLst>
                  <p:endCondLst>
                    <p:cond evt="onStopAudio" delay="0">
                      <p:tgtEl>
                        <p:sldTgt/>
                      </p:tgtEl>
                    </p:cond>
                  </p:endCondLst>
                </p:cTn>
                <p:tgtEl>
                  <p:spTgt spid="8"/>
                </p:tgtEl>
              </p:cMediaNode>
            </p:audio>
          </p:childTnLst>
        </p:cTn>
      </p:par>
    </p:tnLst>
    <p:bldLst>
      <p:bldP spid="2" grpId="0"/>
      <p:bldP spid="3" grpId="0"/>
      <p:bldP spid="4" grpId="0"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8B6C9C0-FBF7-8EEE-7141-9791E8BBC862}"/>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E17FFBC-6DC5-AEF7-0C96-CE9DD69DC46D}"/>
              </a:ext>
            </a:extLst>
          </p:cNvPr>
          <p:cNvSpPr txBox="1"/>
          <p:nvPr/>
        </p:nvSpPr>
        <p:spPr>
          <a:xfrm>
            <a:off x="8991600" y="2941294"/>
            <a:ext cx="7530658" cy="755976"/>
          </a:xfrm>
          <a:prstGeom prst="rect">
            <a:avLst/>
          </a:prstGeom>
        </p:spPr>
        <p:txBody>
          <a:bodyPr lIns="0" tIns="0" rIns="0" bIns="0" rtlCol="0" anchor="t">
            <a:spAutoFit/>
          </a:bodyPr>
          <a:lstStyle/>
          <a:p>
            <a:pPr algn="l">
              <a:lnSpc>
                <a:spcPts val="6580"/>
              </a:lnSpc>
            </a:pPr>
            <a:r>
              <a:rPr lang="en-US" sz="3600" dirty="0">
                <a:solidFill>
                  <a:srgbClr val="FFFFFF"/>
                </a:solidFill>
                <a:latin typeface="Alatsi"/>
                <a:ea typeface="Alatsi"/>
                <a:cs typeface="Alatsi"/>
                <a:sym typeface="Alatsi"/>
              </a:rPr>
              <a:t>Treat it like you would a Cold</a:t>
            </a:r>
          </a:p>
        </p:txBody>
      </p:sp>
      <p:sp>
        <p:nvSpPr>
          <p:cNvPr id="3" name="TextBox 3">
            <a:extLst>
              <a:ext uri="{FF2B5EF4-FFF2-40B4-BE49-F238E27FC236}">
                <a16:creationId xmlns:a16="http://schemas.microsoft.com/office/drawing/2014/main" id="{7419DE09-C48A-783E-7E82-33FEF0DA49BF}"/>
              </a:ext>
            </a:extLst>
          </p:cNvPr>
          <p:cNvSpPr txBox="1"/>
          <p:nvPr/>
        </p:nvSpPr>
        <p:spPr>
          <a:xfrm>
            <a:off x="8991599" y="5769421"/>
            <a:ext cx="13361441" cy="755976"/>
          </a:xfrm>
          <a:prstGeom prst="rect">
            <a:avLst/>
          </a:prstGeom>
        </p:spPr>
        <p:txBody>
          <a:bodyPr wrap="square" lIns="0" tIns="0" rIns="0" bIns="0" rtlCol="0" anchor="t">
            <a:spAutoFit/>
          </a:bodyPr>
          <a:lstStyle/>
          <a:p>
            <a:pPr algn="l">
              <a:lnSpc>
                <a:spcPts val="6580"/>
              </a:lnSpc>
            </a:pPr>
            <a:r>
              <a:rPr lang="en-US" sz="3600" dirty="0">
                <a:solidFill>
                  <a:srgbClr val="FFFFFF"/>
                </a:solidFill>
                <a:latin typeface="Alatsi"/>
                <a:ea typeface="Alatsi"/>
                <a:cs typeface="Alatsi"/>
                <a:sym typeface="Alatsi"/>
              </a:rPr>
              <a:t>Remember, no details outside your home</a:t>
            </a:r>
          </a:p>
        </p:txBody>
      </p:sp>
      <p:sp>
        <p:nvSpPr>
          <p:cNvPr id="4" name="TextBox 4">
            <a:extLst>
              <a:ext uri="{FF2B5EF4-FFF2-40B4-BE49-F238E27FC236}">
                <a16:creationId xmlns:a16="http://schemas.microsoft.com/office/drawing/2014/main" id="{15457AE2-BA57-4590-D942-EF8318655A8D}"/>
              </a:ext>
            </a:extLst>
          </p:cNvPr>
          <p:cNvSpPr txBox="1"/>
          <p:nvPr/>
        </p:nvSpPr>
        <p:spPr>
          <a:xfrm>
            <a:off x="9067729" y="3867489"/>
            <a:ext cx="14847341" cy="1392689"/>
          </a:xfrm>
          <a:prstGeom prst="rect">
            <a:avLst/>
          </a:prstGeom>
        </p:spPr>
        <p:txBody>
          <a:bodyPr lIns="0" tIns="0" rIns="0" bIns="0" rtlCol="0" anchor="t">
            <a:spAutoFit/>
          </a:bodyPr>
          <a:lstStyle/>
          <a:p>
            <a:pPr marL="571500" indent="-571500">
              <a:lnSpc>
                <a:spcPts val="5125"/>
              </a:lnSpc>
              <a:spcBef>
                <a:spcPts val="1200"/>
              </a:spcBef>
              <a:buFont typeface="Arial" panose="020B0604020202020204" pitchFamily="34" charset="0"/>
              <a:buChar char="•"/>
            </a:pPr>
            <a:r>
              <a:rPr lang="en-US" sz="2800" dirty="0">
                <a:solidFill>
                  <a:srgbClr val="FFFFFF"/>
                </a:solidFill>
                <a:latin typeface="Alatsi"/>
                <a:sym typeface="Alatsi"/>
              </a:rPr>
              <a:t>Rest, fluids, easy to digest foods, </a:t>
            </a:r>
            <a:r>
              <a:rPr lang="en-US" sz="2800" dirty="0" err="1">
                <a:solidFill>
                  <a:srgbClr val="FFFFFF"/>
                </a:solidFill>
                <a:latin typeface="Alatsi"/>
                <a:sym typeface="Alatsi"/>
              </a:rPr>
              <a:t>etc</a:t>
            </a:r>
            <a:endParaRPr lang="en-US" sz="2800" dirty="0">
              <a:solidFill>
                <a:srgbClr val="FFFFFF"/>
              </a:solidFill>
              <a:latin typeface="Alatsi"/>
              <a:sym typeface="Alatsi"/>
            </a:endParaRPr>
          </a:p>
          <a:p>
            <a:pPr marL="571500" indent="-571500">
              <a:lnSpc>
                <a:spcPts val="5125"/>
              </a:lnSpc>
              <a:spcBef>
                <a:spcPts val="1200"/>
              </a:spcBef>
              <a:buFont typeface="Arial" panose="020B0604020202020204" pitchFamily="34" charset="0"/>
              <a:buChar char="•"/>
            </a:pPr>
            <a:r>
              <a:rPr lang="en-US" sz="2800" dirty="0">
                <a:solidFill>
                  <a:srgbClr val="FFFFFF"/>
                </a:solidFill>
                <a:latin typeface="Alatsi"/>
                <a:sym typeface="Alatsi"/>
              </a:rPr>
              <a:t>Your body just went through trauma,</a:t>
            </a:r>
            <a:r>
              <a:rPr lang="en-US" sz="2800" dirty="0">
                <a:solidFill>
                  <a:srgbClr val="62DA60"/>
                </a:solidFill>
                <a:latin typeface="Alatsi"/>
                <a:sym typeface="Alatsi"/>
              </a:rPr>
              <a:t> YOU </a:t>
            </a:r>
            <a:r>
              <a:rPr lang="en-US" sz="2800" dirty="0">
                <a:solidFill>
                  <a:srgbClr val="FFFFFF"/>
                </a:solidFill>
                <a:latin typeface="Alatsi"/>
                <a:sym typeface="Alatsi"/>
              </a:rPr>
              <a:t>deserve rest</a:t>
            </a:r>
          </a:p>
        </p:txBody>
      </p:sp>
      <p:sp>
        <p:nvSpPr>
          <p:cNvPr id="6" name="TextBox 6">
            <a:extLst>
              <a:ext uri="{FF2B5EF4-FFF2-40B4-BE49-F238E27FC236}">
                <a16:creationId xmlns:a16="http://schemas.microsoft.com/office/drawing/2014/main" id="{C38DD721-A6BD-66C2-CC2F-9F63725F9D6D}"/>
              </a:ext>
            </a:extLst>
          </p:cNvPr>
          <p:cNvSpPr txBox="1"/>
          <p:nvPr/>
        </p:nvSpPr>
        <p:spPr>
          <a:xfrm>
            <a:off x="8991601" y="6688266"/>
            <a:ext cx="8991600" cy="2046714"/>
          </a:xfrm>
          <a:prstGeom prst="rect">
            <a:avLst/>
          </a:prstGeom>
        </p:spPr>
        <p:txBody>
          <a:bodyPr wrap="square" lIns="0" tIns="0" rIns="0" bIns="0" rtlCol="0" anchor="t">
            <a:spAutoFit/>
          </a:bodyPr>
          <a:lstStyle/>
          <a:p>
            <a:pPr marL="571500" indent="-571500" algn="l">
              <a:lnSpc>
                <a:spcPts val="5125"/>
              </a:lnSpc>
              <a:spcBef>
                <a:spcPts val="1200"/>
              </a:spcBef>
              <a:buFont typeface="Arial" panose="020B0604020202020204" pitchFamily="34" charset="0"/>
              <a:buChar char="•"/>
            </a:pPr>
            <a:r>
              <a:rPr lang="en-US" sz="2800" dirty="0">
                <a:solidFill>
                  <a:srgbClr val="FFFFFF"/>
                </a:solidFill>
                <a:latin typeface="Alatsi"/>
                <a:ea typeface="Alatsi"/>
                <a:cs typeface="Alatsi"/>
                <a:sym typeface="Alatsi"/>
              </a:rPr>
              <a:t>Many people </a:t>
            </a:r>
            <a:r>
              <a:rPr lang="en-US" sz="2800" dirty="0">
                <a:solidFill>
                  <a:srgbClr val="7154CB"/>
                </a:solidFill>
                <a:latin typeface="Alatsi"/>
                <a:ea typeface="Alatsi"/>
                <a:cs typeface="Alatsi"/>
                <a:sym typeface="Alatsi"/>
              </a:rPr>
              <a:t>will not </a:t>
            </a:r>
            <a:r>
              <a:rPr lang="en-US" sz="2800" dirty="0">
                <a:solidFill>
                  <a:srgbClr val="FFFFFF"/>
                </a:solidFill>
                <a:latin typeface="Alatsi"/>
                <a:ea typeface="Alatsi"/>
                <a:cs typeface="Alatsi"/>
                <a:sym typeface="Alatsi"/>
              </a:rPr>
              <a:t>understand what meltdowns are. </a:t>
            </a:r>
          </a:p>
          <a:p>
            <a:pPr marL="571500" indent="-571500" algn="l">
              <a:lnSpc>
                <a:spcPts val="5125"/>
              </a:lnSpc>
              <a:spcBef>
                <a:spcPts val="1200"/>
              </a:spcBef>
              <a:buFont typeface="Arial" panose="020B0604020202020204" pitchFamily="34" charset="0"/>
              <a:buChar char="•"/>
            </a:pPr>
            <a:r>
              <a:rPr lang="en-US" sz="2800" dirty="0">
                <a:solidFill>
                  <a:srgbClr val="FFFFFF"/>
                </a:solidFill>
                <a:latin typeface="Alatsi"/>
                <a:ea typeface="Alatsi"/>
                <a:cs typeface="Alatsi"/>
                <a:sym typeface="Alatsi"/>
              </a:rPr>
              <a:t>Simply say you are </a:t>
            </a:r>
            <a:r>
              <a:rPr lang="en-US" sz="2800" dirty="0">
                <a:solidFill>
                  <a:srgbClr val="7154CB"/>
                </a:solidFill>
                <a:latin typeface="Alatsi"/>
                <a:ea typeface="Alatsi"/>
                <a:cs typeface="Alatsi"/>
                <a:sym typeface="Alatsi"/>
              </a:rPr>
              <a:t>“sick and recovering”</a:t>
            </a:r>
            <a:r>
              <a:rPr lang="en-US" sz="2800" dirty="0">
                <a:solidFill>
                  <a:schemeClr val="bg1"/>
                </a:solidFill>
                <a:latin typeface="Alatsi"/>
                <a:ea typeface="Alatsi"/>
                <a:cs typeface="Alatsi"/>
                <a:sym typeface="Alatsi"/>
              </a:rPr>
              <a:t>,</a:t>
            </a:r>
            <a:r>
              <a:rPr lang="en-US" sz="2800" dirty="0">
                <a:solidFill>
                  <a:srgbClr val="7154CB"/>
                </a:solidFill>
                <a:latin typeface="Alatsi"/>
                <a:ea typeface="Alatsi"/>
                <a:cs typeface="Alatsi"/>
                <a:sym typeface="Alatsi"/>
              </a:rPr>
              <a:t> </a:t>
            </a:r>
            <a:r>
              <a:rPr lang="en-US" sz="2800" dirty="0">
                <a:solidFill>
                  <a:srgbClr val="FFFFFF"/>
                </a:solidFill>
                <a:latin typeface="Alatsi"/>
                <a:ea typeface="Alatsi"/>
                <a:cs typeface="Alatsi"/>
                <a:sym typeface="Alatsi"/>
              </a:rPr>
              <a:t>no one is owed your private medical information.</a:t>
            </a:r>
          </a:p>
        </p:txBody>
      </p:sp>
      <p:grpSp>
        <p:nvGrpSpPr>
          <p:cNvPr id="9" name="Group 9">
            <a:extLst>
              <a:ext uri="{FF2B5EF4-FFF2-40B4-BE49-F238E27FC236}">
                <a16:creationId xmlns:a16="http://schemas.microsoft.com/office/drawing/2014/main" id="{A4090DCB-DC14-9751-0D7E-07FFBD1C895E}"/>
              </a:ext>
            </a:extLst>
          </p:cNvPr>
          <p:cNvGrpSpPr/>
          <p:nvPr/>
        </p:nvGrpSpPr>
        <p:grpSpPr>
          <a:xfrm>
            <a:off x="8127532" y="5998939"/>
            <a:ext cx="516960" cy="516960"/>
            <a:chOff x="0" y="0"/>
            <a:chExt cx="812800" cy="812800"/>
          </a:xfrm>
          <a:solidFill>
            <a:srgbClr val="7154CB"/>
          </a:solidFill>
        </p:grpSpPr>
        <p:sp>
          <p:nvSpPr>
            <p:cNvPr id="10" name="Freeform 10">
              <a:extLst>
                <a:ext uri="{FF2B5EF4-FFF2-40B4-BE49-F238E27FC236}">
                  <a16:creationId xmlns:a16="http://schemas.microsoft.com/office/drawing/2014/main" id="{D4B87FF4-711C-2CBC-6416-D6DAE32B1A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1" name="TextBox 11">
              <a:extLst>
                <a:ext uri="{FF2B5EF4-FFF2-40B4-BE49-F238E27FC236}">
                  <a16:creationId xmlns:a16="http://schemas.microsoft.com/office/drawing/2014/main" id="{06E5BC71-1775-6940-CC8A-99937399B1C6}"/>
                </a:ext>
              </a:extLst>
            </p:cNvPr>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2" name="Group 12">
            <a:extLst>
              <a:ext uri="{FF2B5EF4-FFF2-40B4-BE49-F238E27FC236}">
                <a16:creationId xmlns:a16="http://schemas.microsoft.com/office/drawing/2014/main" id="{B04B8CA8-A417-439E-9C39-4802188974E8}"/>
              </a:ext>
            </a:extLst>
          </p:cNvPr>
          <p:cNvGrpSpPr/>
          <p:nvPr/>
        </p:nvGrpSpPr>
        <p:grpSpPr>
          <a:xfrm>
            <a:off x="8127532" y="3219353"/>
            <a:ext cx="516960" cy="516960"/>
            <a:chOff x="0" y="0"/>
            <a:chExt cx="812800" cy="812800"/>
          </a:xfrm>
          <a:solidFill>
            <a:srgbClr val="7154CB"/>
          </a:solidFill>
        </p:grpSpPr>
        <p:sp>
          <p:nvSpPr>
            <p:cNvPr id="13" name="Freeform 13">
              <a:extLst>
                <a:ext uri="{FF2B5EF4-FFF2-40B4-BE49-F238E27FC236}">
                  <a16:creationId xmlns:a16="http://schemas.microsoft.com/office/drawing/2014/main" id="{7CF4C186-2978-9EBA-2512-34489295D7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4" name="TextBox 14">
              <a:extLst>
                <a:ext uri="{FF2B5EF4-FFF2-40B4-BE49-F238E27FC236}">
                  <a16:creationId xmlns:a16="http://schemas.microsoft.com/office/drawing/2014/main" id="{CE55E6FB-C8AE-0F46-903D-6005475AE566}"/>
                </a:ext>
              </a:extLst>
            </p:cNvPr>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7" name="Group 17">
            <a:extLst>
              <a:ext uri="{FF2B5EF4-FFF2-40B4-BE49-F238E27FC236}">
                <a16:creationId xmlns:a16="http://schemas.microsoft.com/office/drawing/2014/main" id="{9541CBFD-432B-B176-5EE1-02F0F9F19126}"/>
              </a:ext>
            </a:extLst>
          </p:cNvPr>
          <p:cNvGrpSpPr/>
          <p:nvPr/>
        </p:nvGrpSpPr>
        <p:grpSpPr>
          <a:xfrm>
            <a:off x="15859155" y="0"/>
            <a:ext cx="1562612" cy="1673225"/>
            <a:chOff x="0" y="0"/>
            <a:chExt cx="2083482" cy="2230967"/>
          </a:xfrm>
          <a:solidFill>
            <a:srgbClr val="7154CB"/>
          </a:solidFill>
        </p:grpSpPr>
        <p:grpSp>
          <p:nvGrpSpPr>
            <p:cNvPr id="18" name="Group 18">
              <a:extLst>
                <a:ext uri="{FF2B5EF4-FFF2-40B4-BE49-F238E27FC236}">
                  <a16:creationId xmlns:a16="http://schemas.microsoft.com/office/drawing/2014/main" id="{2DC785BC-4BEB-74D8-8F49-C27FC867C984}"/>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A57937BB-3069-A27E-1ADC-E59FD851CF28}"/>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F6BF4457-9D54-6B8C-328A-D4337975ED8E}"/>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CBD342BF-0DCF-BA5E-C34F-668216CC4F50}"/>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23</a:t>
              </a:r>
            </a:p>
          </p:txBody>
        </p:sp>
      </p:grpSp>
      <p:sp>
        <p:nvSpPr>
          <p:cNvPr id="25" name="AutoShape 3">
            <a:extLst>
              <a:ext uri="{FF2B5EF4-FFF2-40B4-BE49-F238E27FC236}">
                <a16:creationId xmlns:a16="http://schemas.microsoft.com/office/drawing/2014/main" id="{B8B99A80-730C-83AB-0F1A-6392CD2F451D}"/>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B144D812-E66C-C184-AE49-79014A931587}"/>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55B6A142-E9F0-8D4F-0E49-57585360A011}"/>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Physical Recovery</a:t>
            </a:r>
          </a:p>
        </p:txBody>
      </p:sp>
      <p:pic>
        <p:nvPicPr>
          <p:cNvPr id="28" name="Picture 27" descr="A person lying in bed&#10;&#10;Description automatically generated">
            <a:extLst>
              <a:ext uri="{FF2B5EF4-FFF2-40B4-BE49-F238E27FC236}">
                <a16:creationId xmlns:a16="http://schemas.microsoft.com/office/drawing/2014/main" id="{53EA1B5A-4889-A4B8-14CA-AD8E39A05F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0" y="3219353"/>
            <a:ext cx="6209366" cy="4738193"/>
          </a:xfrm>
          <a:prstGeom prst="cloud">
            <a:avLst/>
          </a:prstGeom>
        </p:spPr>
      </p:pic>
      <p:sp>
        <p:nvSpPr>
          <p:cNvPr id="29" name="Freeform 20">
            <a:extLst>
              <a:ext uri="{FF2B5EF4-FFF2-40B4-BE49-F238E27FC236}">
                <a16:creationId xmlns:a16="http://schemas.microsoft.com/office/drawing/2014/main" id="{D1522225-10EE-6C71-0E78-C0C4514DC67B}"/>
              </a:ext>
            </a:extLst>
          </p:cNvPr>
          <p:cNvSpPr/>
          <p:nvPr/>
        </p:nvSpPr>
        <p:spPr>
          <a:xfrm rot="10800000">
            <a:off x="-1676400" y="114300"/>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37" name="Audio 36">
            <a:hlinkClick r:id="" action="ppaction://media"/>
            <a:extLst>
              <a:ext uri="{FF2B5EF4-FFF2-40B4-BE49-F238E27FC236}">
                <a16:creationId xmlns:a16="http://schemas.microsoft.com/office/drawing/2014/main" id="{F0893917-9127-F002-D383-02D516C2C9CB}"/>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5F9D2B97-9C77-1FF2-5523-D531A735F979}"/>
              </a:ext>
            </a:extLst>
          </p:cNvPr>
          <p:cNvGrpSpPr/>
          <p:nvPr/>
        </p:nvGrpSpPr>
        <p:grpSpPr>
          <a:xfrm>
            <a:off x="7008684" y="9258300"/>
            <a:ext cx="4260748" cy="593146"/>
            <a:chOff x="7013764" y="9270533"/>
            <a:chExt cx="4260748" cy="593146"/>
          </a:xfrm>
        </p:grpSpPr>
        <p:sp>
          <p:nvSpPr>
            <p:cNvPr id="7" name="Rectangle 6">
              <a:extLst>
                <a:ext uri="{FF2B5EF4-FFF2-40B4-BE49-F238E27FC236}">
                  <a16:creationId xmlns:a16="http://schemas.microsoft.com/office/drawing/2014/main" id="{FB81DAB3-C644-ED70-34EB-796E3A677BC5}"/>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17">
              <a:extLst>
                <a:ext uri="{FF2B5EF4-FFF2-40B4-BE49-F238E27FC236}">
                  <a16:creationId xmlns:a16="http://schemas.microsoft.com/office/drawing/2014/main" id="{6FE4B58F-F5C8-7913-1331-D95FF783F7E2}"/>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6" name="Graphic 15" descr="Badge Copyright with solid fill">
              <a:extLst>
                <a:ext uri="{FF2B5EF4-FFF2-40B4-BE49-F238E27FC236}">
                  <a16:creationId xmlns:a16="http://schemas.microsoft.com/office/drawing/2014/main" id="{EFC11167-D93D-A0BE-1C59-1ABAF4C09E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015506886"/>
      </p:ext>
    </p:extLst>
  </p:cSld>
  <p:clrMapOvr>
    <a:masterClrMapping/>
  </p:clrMapOvr>
  <p:transition spd="slow" advTm="14050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Effect transition="in" filter="fade">
                                      <p:cBhvr>
                                        <p:cTn id="33" dur="500"/>
                                        <p:tgtEl>
                                          <p:spTgt spid="6">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37"/>
                </p:tgtEl>
              </p:cMediaNode>
            </p:audio>
          </p:childTnLst>
        </p:cTn>
      </p:par>
    </p:tnLst>
    <p:bldLst>
      <p:bldP spid="2" grpId="0"/>
      <p:bldP spid="3" grpId="0"/>
      <p:bldP spid="4"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7AF0517-1F9C-081F-BC31-B74DF3FF0A0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794EE4C-C413-5186-B01A-7EC018084306}"/>
              </a:ext>
            </a:extLst>
          </p:cNvPr>
          <p:cNvSpPr txBox="1"/>
          <p:nvPr/>
        </p:nvSpPr>
        <p:spPr>
          <a:xfrm>
            <a:off x="3212059" y="3107851"/>
            <a:ext cx="13018541" cy="3816429"/>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2800" dirty="0">
                <a:solidFill>
                  <a:srgbClr val="FFFFFF"/>
                </a:solidFill>
                <a:latin typeface="Alatsi"/>
                <a:sym typeface="Alatsi"/>
              </a:rPr>
              <a:t>Let’s take a moment to brainstorm some of our needs</a:t>
            </a:r>
          </a:p>
          <a:p>
            <a:pPr marL="571500" indent="-571500">
              <a:lnSpc>
                <a:spcPts val="5125"/>
              </a:lnSpc>
              <a:spcBef>
                <a:spcPts val="1200"/>
              </a:spcBef>
              <a:buFont typeface="Arial" panose="020B0604020202020204" pitchFamily="34" charset="0"/>
              <a:buChar char="•"/>
            </a:pPr>
            <a:r>
              <a:rPr lang="en-US" sz="2800" dirty="0">
                <a:solidFill>
                  <a:srgbClr val="FFFFFF"/>
                </a:solidFill>
                <a:latin typeface="Alatsi"/>
                <a:sym typeface="Alatsi"/>
              </a:rPr>
              <a:t>Either in chat or using your phone:</a:t>
            </a:r>
          </a:p>
          <a:p>
            <a:pPr marL="1028700" lvl="1" indent="-571500">
              <a:lnSpc>
                <a:spcPts val="5125"/>
              </a:lnSpc>
              <a:spcBef>
                <a:spcPts val="1200"/>
              </a:spcBef>
              <a:buFont typeface="Arial" panose="020B0604020202020204" pitchFamily="34" charset="0"/>
              <a:buChar char="•"/>
            </a:pPr>
            <a:r>
              <a:rPr lang="en-US" sz="2400" dirty="0">
                <a:solidFill>
                  <a:srgbClr val="FFFFFF"/>
                </a:solidFill>
                <a:latin typeface="Alatsi"/>
                <a:sym typeface="Alatsi"/>
              </a:rPr>
              <a:t>Narrow down your needs into emoji form</a:t>
            </a:r>
          </a:p>
          <a:p>
            <a:pPr marL="1028700" lvl="1" indent="-571500">
              <a:lnSpc>
                <a:spcPts val="5125"/>
              </a:lnSpc>
              <a:spcBef>
                <a:spcPts val="1200"/>
              </a:spcBef>
              <a:buFont typeface="Arial" panose="020B0604020202020204" pitchFamily="34" charset="0"/>
              <a:buChar char="•"/>
            </a:pPr>
            <a:r>
              <a:rPr lang="en-US" sz="2400" dirty="0">
                <a:solidFill>
                  <a:srgbClr val="FFFFFF"/>
                </a:solidFill>
                <a:latin typeface="Alatsi"/>
                <a:sym typeface="Alatsi"/>
              </a:rPr>
              <a:t>Or write down on paper</a:t>
            </a:r>
          </a:p>
          <a:p>
            <a:pPr marL="571500" indent="-571500">
              <a:lnSpc>
                <a:spcPts val="5125"/>
              </a:lnSpc>
              <a:spcBef>
                <a:spcPts val="1200"/>
              </a:spcBef>
              <a:buFont typeface="Arial" panose="020B0604020202020204" pitchFamily="34" charset="0"/>
              <a:buChar char="•"/>
            </a:pPr>
            <a:r>
              <a:rPr lang="en-US" sz="2800" dirty="0">
                <a:solidFill>
                  <a:srgbClr val="FFFFFF"/>
                </a:solidFill>
                <a:latin typeface="Alatsi"/>
                <a:sym typeface="Alatsi"/>
              </a:rPr>
              <a:t>Here are mine:</a:t>
            </a:r>
          </a:p>
        </p:txBody>
      </p:sp>
      <p:grpSp>
        <p:nvGrpSpPr>
          <p:cNvPr id="17" name="Group 17">
            <a:extLst>
              <a:ext uri="{FF2B5EF4-FFF2-40B4-BE49-F238E27FC236}">
                <a16:creationId xmlns:a16="http://schemas.microsoft.com/office/drawing/2014/main" id="{C3DDE09F-4A03-4A88-29F7-F54E3AD6F2AC}"/>
              </a:ext>
            </a:extLst>
          </p:cNvPr>
          <p:cNvGrpSpPr/>
          <p:nvPr/>
        </p:nvGrpSpPr>
        <p:grpSpPr>
          <a:xfrm>
            <a:off x="15859155" y="0"/>
            <a:ext cx="1562612" cy="1673225"/>
            <a:chOff x="0" y="0"/>
            <a:chExt cx="2083482" cy="2230967"/>
          </a:xfrm>
          <a:solidFill>
            <a:srgbClr val="7154CB"/>
          </a:solidFill>
        </p:grpSpPr>
        <p:grpSp>
          <p:nvGrpSpPr>
            <p:cNvPr id="18" name="Group 18">
              <a:extLst>
                <a:ext uri="{FF2B5EF4-FFF2-40B4-BE49-F238E27FC236}">
                  <a16:creationId xmlns:a16="http://schemas.microsoft.com/office/drawing/2014/main" id="{051A415C-FAA4-8A45-6C18-9F343B4FC911}"/>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233D5586-8327-5451-0B32-1369F957E1E9}"/>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2A5BE8F2-E118-D34B-1306-613602D7F4F9}"/>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07AE0962-6DE8-642A-1DE3-3986D289D0C8}"/>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24</a:t>
              </a:r>
            </a:p>
          </p:txBody>
        </p:sp>
      </p:grpSp>
      <p:sp>
        <p:nvSpPr>
          <p:cNvPr id="22" name="Freeform 22">
            <a:extLst>
              <a:ext uri="{FF2B5EF4-FFF2-40B4-BE49-F238E27FC236}">
                <a16:creationId xmlns:a16="http://schemas.microsoft.com/office/drawing/2014/main" id="{74AE851A-088E-0B7B-E66E-DE020D20C272}"/>
              </a:ext>
            </a:extLst>
          </p:cNvPr>
          <p:cNvSpPr/>
          <p:nvPr/>
        </p:nvSpPr>
        <p:spPr>
          <a:xfrm rot="10800000">
            <a:off x="15163800" y="394188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AutoShape 3">
            <a:extLst>
              <a:ext uri="{FF2B5EF4-FFF2-40B4-BE49-F238E27FC236}">
                <a16:creationId xmlns:a16="http://schemas.microsoft.com/office/drawing/2014/main" id="{6FC13FFF-5C72-4304-C34E-0E26194E1061}"/>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4DCD61C3-6FF2-234D-698C-1CDC5127591A}"/>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F6647F16-B34A-718B-B120-28B91DDFD1F1}"/>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Activity One: Share Your Needs</a:t>
            </a:r>
          </a:p>
        </p:txBody>
      </p:sp>
      <p:sp>
        <p:nvSpPr>
          <p:cNvPr id="5" name="Freeform 22">
            <a:extLst>
              <a:ext uri="{FF2B5EF4-FFF2-40B4-BE49-F238E27FC236}">
                <a16:creationId xmlns:a16="http://schemas.microsoft.com/office/drawing/2014/main" id="{4C1D27E1-E101-5ABF-7999-C7DCBCA21C75}"/>
              </a:ext>
            </a:extLst>
          </p:cNvPr>
          <p:cNvSpPr/>
          <p:nvPr/>
        </p:nvSpPr>
        <p:spPr>
          <a:xfrm rot="16200000">
            <a:off x="-2418708" y="126797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23">
            <a:extLst>
              <a:ext uri="{FF2B5EF4-FFF2-40B4-BE49-F238E27FC236}">
                <a16:creationId xmlns:a16="http://schemas.microsoft.com/office/drawing/2014/main" id="{43214853-D9E2-1151-5406-7936C3C2BE0B}"/>
              </a:ext>
            </a:extLst>
          </p:cNvPr>
          <p:cNvSpPr txBox="1"/>
          <p:nvPr/>
        </p:nvSpPr>
        <p:spPr>
          <a:xfrm>
            <a:off x="7772400" y="6130850"/>
            <a:ext cx="6629400" cy="280076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800" b="0" i="0" dirty="0">
                <a:solidFill>
                  <a:srgbClr val="000000"/>
                </a:solidFill>
                <a:effectLst/>
                <a:latin typeface="space grotesk"/>
              </a:rPr>
              <a:t>🧊🌊</a:t>
            </a:r>
            <a:r>
              <a:rPr lang="en-US" sz="8800" dirty="0">
                <a:solidFill>
                  <a:srgbClr val="000000"/>
                </a:solidFill>
                <a:latin typeface="space grotesk"/>
              </a:rPr>
              <a:t>💊🐕😴⚫</a:t>
            </a:r>
            <a:r>
              <a:rPr lang="en-US" sz="8800" b="0" i="0" dirty="0">
                <a:solidFill>
                  <a:srgbClr val="000000"/>
                </a:solidFill>
                <a:effectLst/>
                <a:latin typeface="space grotesk"/>
              </a:rPr>
              <a:t>🎧</a:t>
            </a:r>
            <a:r>
              <a:rPr lang="en-US" sz="8800" dirty="0"/>
              <a:t>🛏️</a:t>
            </a:r>
            <a:endParaRPr lang="en-US" sz="8800" b="1" dirty="0"/>
          </a:p>
        </p:txBody>
      </p:sp>
      <p:pic>
        <p:nvPicPr>
          <p:cNvPr id="6" name="Audio 5">
            <a:hlinkClick r:id="" action="ppaction://media"/>
            <a:extLst>
              <a:ext uri="{FF2B5EF4-FFF2-40B4-BE49-F238E27FC236}">
                <a16:creationId xmlns:a16="http://schemas.microsoft.com/office/drawing/2014/main" id="{160C5DC6-D679-1CE9-1F5C-7E82937121DE}"/>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0DC176C8-746F-A5F4-D2B2-B1A409926419}"/>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1BFC91F2-A7C1-30D7-ADF4-BFDAD2F5B7BE}"/>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17">
              <a:extLst>
                <a:ext uri="{FF2B5EF4-FFF2-40B4-BE49-F238E27FC236}">
                  <a16:creationId xmlns:a16="http://schemas.microsoft.com/office/drawing/2014/main" id="{DE58EA09-BF7E-1B25-15C9-1C574D5C2B52}"/>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9" name="Graphic 8" descr="Badge Copyright with solid fill">
              <a:extLst>
                <a:ext uri="{FF2B5EF4-FFF2-40B4-BE49-F238E27FC236}">
                  <a16:creationId xmlns:a16="http://schemas.microsoft.com/office/drawing/2014/main" id="{6C2FB308-AD5D-D432-F3FF-BE7AABABD8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345109858"/>
      </p:ext>
    </p:extLst>
  </p:cSld>
  <p:clrMapOvr>
    <a:masterClrMapping/>
  </p:clrMapOvr>
  <p:transition spd="slow" advTm="8892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bldLst>
      <p:bldP spid="4" grpId="0" build="p"/>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FBA3C08-9FA0-570D-EDC9-FF75DD33B43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FF7CD85-D432-3310-CB51-F1F7425D6836}"/>
              </a:ext>
            </a:extLst>
          </p:cNvPr>
          <p:cNvSpPr txBox="1"/>
          <p:nvPr/>
        </p:nvSpPr>
        <p:spPr>
          <a:xfrm>
            <a:off x="3212059" y="3107851"/>
            <a:ext cx="13018541" cy="4841710"/>
          </a:xfrm>
          <a:prstGeom prst="rect">
            <a:avLst/>
          </a:prstGeom>
        </p:spPr>
        <p:txBody>
          <a:bodyPr wrap="square" lIns="0" tIns="0" rIns="0" bIns="0" rtlCol="0" anchor="t">
            <a:spAutoFit/>
          </a:bodyPr>
          <a:lstStyle/>
          <a:p>
            <a:pPr algn="l" rtl="0" fontAlgn="base">
              <a:lnSpc>
                <a:spcPts val="3912"/>
              </a:lnSpc>
              <a:spcBef>
                <a:spcPts val="1800"/>
              </a:spcBef>
              <a:buFont typeface="Arial" panose="020B0604020202020204" pitchFamily="34" charset="0"/>
              <a:buChar char="•"/>
            </a:pPr>
            <a:r>
              <a:rPr lang="en-US" sz="2800" dirty="0">
                <a:solidFill>
                  <a:srgbClr val="FFFFFF"/>
                </a:solidFill>
                <a:latin typeface="Alatsi"/>
              </a:rPr>
              <a:t>Bad days are going to happen, BUT we can plan out things to DO ​</a:t>
            </a:r>
          </a:p>
          <a:p>
            <a:pPr algn="l" rtl="0" fontAlgn="base">
              <a:lnSpc>
                <a:spcPts val="3912"/>
              </a:lnSpc>
              <a:spcBef>
                <a:spcPts val="1800"/>
              </a:spcBef>
              <a:buFont typeface="Arial" panose="020B0604020202020204" pitchFamily="34" charset="0"/>
              <a:buChar char="•"/>
            </a:pPr>
            <a:r>
              <a:rPr lang="en-US" sz="2800" dirty="0">
                <a:solidFill>
                  <a:srgbClr val="FFFFFF"/>
                </a:solidFill>
                <a:latin typeface="Alatsi"/>
              </a:rPr>
              <a:t>We are going to make “Chill-Lax” Lists! ​</a:t>
            </a:r>
          </a:p>
          <a:p>
            <a:pPr algn="l" rtl="0" fontAlgn="base">
              <a:lnSpc>
                <a:spcPts val="3912"/>
              </a:lnSpc>
              <a:spcBef>
                <a:spcPts val="1800"/>
              </a:spcBef>
              <a:buFont typeface="Arial" panose="020B0604020202020204" pitchFamily="34" charset="0"/>
              <a:buChar char="•"/>
            </a:pPr>
            <a:r>
              <a:rPr lang="en-US" sz="2800" dirty="0">
                <a:solidFill>
                  <a:srgbClr val="FFFFFF"/>
                </a:solidFill>
                <a:latin typeface="Alatsi"/>
              </a:rPr>
              <a:t>Make one of the following: ​</a:t>
            </a:r>
          </a:p>
          <a:p>
            <a:pPr lvl="1" fontAlgn="base">
              <a:lnSpc>
                <a:spcPts val="3912"/>
              </a:lnSpc>
              <a:spcBef>
                <a:spcPts val="1800"/>
              </a:spcBef>
              <a:buFont typeface="Arial" panose="020B0604020202020204" pitchFamily="34" charset="0"/>
              <a:buChar char="•"/>
            </a:pPr>
            <a:r>
              <a:rPr lang="en-US" sz="2400" dirty="0">
                <a:solidFill>
                  <a:srgbClr val="FFFFFF"/>
                </a:solidFill>
                <a:latin typeface="Alatsi"/>
              </a:rPr>
              <a:t>A playlist for music​</a:t>
            </a:r>
          </a:p>
          <a:p>
            <a:pPr lvl="1" fontAlgn="base">
              <a:lnSpc>
                <a:spcPts val="3912"/>
              </a:lnSpc>
              <a:spcBef>
                <a:spcPts val="1800"/>
              </a:spcBef>
              <a:buFont typeface="Arial" panose="020B0604020202020204" pitchFamily="34" charset="0"/>
              <a:buChar char="•"/>
            </a:pPr>
            <a:r>
              <a:rPr lang="en-US" sz="2400" dirty="0">
                <a:solidFill>
                  <a:srgbClr val="FFFFFF"/>
                </a:solidFill>
                <a:latin typeface="Alatsi"/>
              </a:rPr>
              <a:t>List of things to draw​</a:t>
            </a:r>
          </a:p>
          <a:p>
            <a:pPr lvl="1" fontAlgn="base">
              <a:lnSpc>
                <a:spcPts val="3912"/>
              </a:lnSpc>
              <a:spcBef>
                <a:spcPts val="1800"/>
              </a:spcBef>
              <a:buFont typeface="Arial" panose="020B0604020202020204" pitchFamily="34" charset="0"/>
              <a:buChar char="•"/>
            </a:pPr>
            <a:r>
              <a:rPr lang="en-US" sz="2400" dirty="0">
                <a:solidFill>
                  <a:srgbClr val="FFFFFF"/>
                </a:solidFill>
                <a:latin typeface="Alatsi"/>
              </a:rPr>
              <a:t>Bad day gaming library</a:t>
            </a:r>
          </a:p>
          <a:p>
            <a:pPr lvl="1" fontAlgn="base">
              <a:lnSpc>
                <a:spcPts val="3912"/>
              </a:lnSpc>
              <a:spcBef>
                <a:spcPts val="1800"/>
              </a:spcBef>
              <a:buFont typeface="Arial" panose="020B0604020202020204" pitchFamily="34" charset="0"/>
              <a:buChar char="•"/>
            </a:pPr>
            <a:r>
              <a:rPr lang="en-US" sz="2400" dirty="0">
                <a:solidFill>
                  <a:srgbClr val="FFFFFF"/>
                </a:solidFill>
                <a:latin typeface="Alatsi"/>
              </a:rPr>
              <a:t>List of care items to keep in a box</a:t>
            </a:r>
            <a:endParaRPr lang="en-US" sz="2800" dirty="0">
              <a:solidFill>
                <a:srgbClr val="FFFFFF"/>
              </a:solidFill>
              <a:latin typeface="Alatsi"/>
              <a:sym typeface="Alatsi"/>
            </a:endParaRPr>
          </a:p>
        </p:txBody>
      </p:sp>
      <p:grpSp>
        <p:nvGrpSpPr>
          <p:cNvPr id="17" name="Group 17">
            <a:extLst>
              <a:ext uri="{FF2B5EF4-FFF2-40B4-BE49-F238E27FC236}">
                <a16:creationId xmlns:a16="http://schemas.microsoft.com/office/drawing/2014/main" id="{8A2B8CCC-6239-AA31-20B3-C24AE023FD31}"/>
              </a:ext>
            </a:extLst>
          </p:cNvPr>
          <p:cNvGrpSpPr/>
          <p:nvPr/>
        </p:nvGrpSpPr>
        <p:grpSpPr>
          <a:xfrm>
            <a:off x="15925800" y="0"/>
            <a:ext cx="1562612" cy="1673225"/>
            <a:chOff x="0" y="0"/>
            <a:chExt cx="2083482" cy="2230967"/>
          </a:xfrm>
          <a:solidFill>
            <a:srgbClr val="4D8BCE"/>
          </a:solidFill>
        </p:grpSpPr>
        <p:grpSp>
          <p:nvGrpSpPr>
            <p:cNvPr id="18" name="Group 18">
              <a:extLst>
                <a:ext uri="{FF2B5EF4-FFF2-40B4-BE49-F238E27FC236}">
                  <a16:creationId xmlns:a16="http://schemas.microsoft.com/office/drawing/2014/main" id="{18B2A647-2DF6-9945-12D2-BD5401AC4838}"/>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954EB085-10DF-BD30-1B23-77EF830FAE00}"/>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4EAB459E-A3D2-DFAC-267F-84F4B6C977EB}"/>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B8F8DD11-8388-5395-9ACD-AF9168AE7123}"/>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25</a:t>
              </a:r>
            </a:p>
          </p:txBody>
        </p:sp>
      </p:grpSp>
      <p:sp>
        <p:nvSpPr>
          <p:cNvPr id="22" name="Freeform 22">
            <a:extLst>
              <a:ext uri="{FF2B5EF4-FFF2-40B4-BE49-F238E27FC236}">
                <a16:creationId xmlns:a16="http://schemas.microsoft.com/office/drawing/2014/main" id="{03F0AB51-BAE1-077D-0BA0-D3288043DA06}"/>
              </a:ext>
            </a:extLst>
          </p:cNvPr>
          <p:cNvSpPr/>
          <p:nvPr/>
        </p:nvSpPr>
        <p:spPr>
          <a:xfrm rot="10800000">
            <a:off x="14706600" y="235421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AutoShape 3">
            <a:extLst>
              <a:ext uri="{FF2B5EF4-FFF2-40B4-BE49-F238E27FC236}">
                <a16:creationId xmlns:a16="http://schemas.microsoft.com/office/drawing/2014/main" id="{343646FC-F1E1-63A2-249F-3AE95B16E0E1}"/>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EC91D873-2ACA-2F5B-ACD2-96E0F78BDE87}"/>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9A3A226E-F1EC-E776-7804-7B5B8C053843}"/>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Activity Two: Prepare</a:t>
            </a:r>
          </a:p>
        </p:txBody>
      </p:sp>
      <p:sp>
        <p:nvSpPr>
          <p:cNvPr id="5" name="Freeform 22">
            <a:extLst>
              <a:ext uri="{FF2B5EF4-FFF2-40B4-BE49-F238E27FC236}">
                <a16:creationId xmlns:a16="http://schemas.microsoft.com/office/drawing/2014/main" id="{140A2B08-5226-DEB5-F76C-104997B4A974}"/>
              </a:ext>
            </a:extLst>
          </p:cNvPr>
          <p:cNvSpPr/>
          <p:nvPr/>
        </p:nvSpPr>
        <p:spPr>
          <a:xfrm rot="16200000">
            <a:off x="-2418708" y="126797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026" name="Picture 2">
            <a:extLst>
              <a:ext uri="{FF2B5EF4-FFF2-40B4-BE49-F238E27FC236}">
                <a16:creationId xmlns:a16="http://schemas.microsoft.com/office/drawing/2014/main" id="{1ED138E4-34DB-D4E0-2390-80ECBECC23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63200" y="4150189"/>
            <a:ext cx="7471243" cy="5000625"/>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a:extLst>
              <a:ext uri="{FF2B5EF4-FFF2-40B4-BE49-F238E27FC236}">
                <a16:creationId xmlns:a16="http://schemas.microsoft.com/office/drawing/2014/main" id="{A7919932-A861-B6B8-A3D2-7403CF73BCB3}"/>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CE20EBCB-9DB3-6A64-A4B8-401DD8A0A70A}"/>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8A3CEF45-4383-AC86-B0C8-60042DF466FD}"/>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7D7DF78A-829A-7EB9-D501-2C0C682C6AD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7" name="Graphic 6" descr="Badge Copyright with solid fill">
              <a:extLst>
                <a:ext uri="{FF2B5EF4-FFF2-40B4-BE49-F238E27FC236}">
                  <a16:creationId xmlns:a16="http://schemas.microsoft.com/office/drawing/2014/main" id="{36EC77A4-737D-40F1-617D-FEB0B0A11BF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285689733"/>
      </p:ext>
    </p:extLst>
  </p:cSld>
  <p:clrMapOvr>
    <a:masterClrMapping/>
  </p:clrMapOvr>
  <p:transition spd="slow" advTm="5664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500"/>
                                        <p:tgtEl>
                                          <p:spTgt spid="4">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fade">
                                      <p:cBhvr>
                                        <p:cTn id="30" dur="500"/>
                                        <p:tgtEl>
                                          <p:spTgt spid="4">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9"/>
                </p:tgtEl>
              </p:cMediaNode>
            </p:audio>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DB49FD2-69F9-A0BC-68BF-439CF1E6F65A}"/>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EDB42BA9-1C55-C790-820A-A97DDF332667}"/>
              </a:ext>
            </a:extLst>
          </p:cNvPr>
          <p:cNvGrpSpPr/>
          <p:nvPr/>
        </p:nvGrpSpPr>
        <p:grpSpPr>
          <a:xfrm>
            <a:off x="15859155" y="0"/>
            <a:ext cx="1562612" cy="1673225"/>
            <a:chOff x="0" y="0"/>
            <a:chExt cx="2083482" cy="2230967"/>
          </a:xfrm>
        </p:grpSpPr>
        <p:grpSp>
          <p:nvGrpSpPr>
            <p:cNvPr id="8" name="Group 8">
              <a:extLst>
                <a:ext uri="{FF2B5EF4-FFF2-40B4-BE49-F238E27FC236}">
                  <a16:creationId xmlns:a16="http://schemas.microsoft.com/office/drawing/2014/main" id="{01AE8253-A9D2-247B-A8E9-51362417ECAA}"/>
                </a:ext>
              </a:extLst>
            </p:cNvPr>
            <p:cNvGrpSpPr/>
            <p:nvPr/>
          </p:nvGrpSpPr>
          <p:grpSpPr>
            <a:xfrm>
              <a:off x="75599" y="0"/>
              <a:ext cx="1932284" cy="2230967"/>
              <a:chOff x="0" y="0"/>
              <a:chExt cx="703982" cy="812800"/>
            </a:xfrm>
          </p:grpSpPr>
          <p:sp>
            <p:nvSpPr>
              <p:cNvPr id="9" name="Freeform 9">
                <a:extLst>
                  <a:ext uri="{FF2B5EF4-FFF2-40B4-BE49-F238E27FC236}">
                    <a16:creationId xmlns:a16="http://schemas.microsoft.com/office/drawing/2014/main" id="{5AD85B88-B042-A7D9-6845-7482AC303B07}"/>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a:extLst>
                  <a:ext uri="{FF2B5EF4-FFF2-40B4-BE49-F238E27FC236}">
                    <a16:creationId xmlns:a16="http://schemas.microsoft.com/office/drawing/2014/main" id="{44798DD3-3DFB-A3C0-9E86-D45105DC8438}"/>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B02C0828-364E-576F-9E92-92A5EBE71ABA}"/>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26</a:t>
              </a:r>
            </a:p>
          </p:txBody>
        </p:sp>
      </p:grpSp>
      <p:sp>
        <p:nvSpPr>
          <p:cNvPr id="13" name="TextBox 13">
            <a:extLst>
              <a:ext uri="{FF2B5EF4-FFF2-40B4-BE49-F238E27FC236}">
                <a16:creationId xmlns:a16="http://schemas.microsoft.com/office/drawing/2014/main" id="{81803390-7741-5F3B-BFDF-A2BB571E8271}"/>
              </a:ext>
            </a:extLst>
          </p:cNvPr>
          <p:cNvSpPr txBox="1"/>
          <p:nvPr/>
        </p:nvSpPr>
        <p:spPr>
          <a:xfrm>
            <a:off x="1306813" y="3602723"/>
            <a:ext cx="15325730" cy="2978059"/>
          </a:xfrm>
          <a:prstGeom prst="rect">
            <a:avLst/>
          </a:prstGeom>
        </p:spPr>
        <p:txBody>
          <a:bodyPr wrap="square" lIns="0" tIns="0" rIns="0" bIns="0" rtlCol="0" anchor="t">
            <a:spAutoFit/>
          </a:bodyPr>
          <a:lstStyle/>
          <a:p>
            <a:pPr algn="ctr">
              <a:lnSpc>
                <a:spcPts val="5852"/>
              </a:lnSpc>
            </a:pPr>
            <a:r>
              <a:rPr lang="en-US" sz="4180" dirty="0">
                <a:solidFill>
                  <a:srgbClr val="FFFFFF"/>
                </a:solidFill>
                <a:latin typeface="Alatsi"/>
                <a:ea typeface="Alatsi"/>
                <a:cs typeface="Alatsi"/>
                <a:sym typeface="Alatsi"/>
              </a:rPr>
              <a:t>It will take practice, time, and lots of communication</a:t>
            </a:r>
          </a:p>
          <a:p>
            <a:pPr algn="ctr">
              <a:lnSpc>
                <a:spcPts val="5852"/>
              </a:lnSpc>
            </a:pPr>
            <a:endParaRPr lang="en-US" sz="4180" dirty="0">
              <a:solidFill>
                <a:srgbClr val="FFFFFF"/>
              </a:solidFill>
              <a:latin typeface="Alatsi"/>
              <a:ea typeface="Alatsi"/>
              <a:cs typeface="Alatsi"/>
              <a:sym typeface="Alatsi"/>
            </a:endParaRPr>
          </a:p>
          <a:p>
            <a:pPr algn="ctr">
              <a:lnSpc>
                <a:spcPts val="5852"/>
              </a:lnSpc>
            </a:pPr>
            <a:r>
              <a:rPr lang="en-US" sz="4180" dirty="0">
                <a:solidFill>
                  <a:srgbClr val="FFFFFF"/>
                </a:solidFill>
                <a:latin typeface="Alatsi"/>
                <a:ea typeface="Alatsi"/>
                <a:cs typeface="Alatsi"/>
                <a:sym typeface="Alatsi"/>
              </a:rPr>
              <a:t>But having a plan WILL help manage meltdowns and prevent  them impacting your life and lowering your quality of life.</a:t>
            </a:r>
          </a:p>
        </p:txBody>
      </p:sp>
      <p:sp>
        <p:nvSpPr>
          <p:cNvPr id="14" name="Freeform 14">
            <a:extLst>
              <a:ext uri="{FF2B5EF4-FFF2-40B4-BE49-F238E27FC236}">
                <a16:creationId xmlns:a16="http://schemas.microsoft.com/office/drawing/2014/main" id="{2FF149D2-C8B4-E506-5374-3D4DFBD983EE}"/>
              </a:ext>
            </a:extLst>
          </p:cNvPr>
          <p:cNvSpPr/>
          <p:nvPr/>
        </p:nvSpPr>
        <p:spPr>
          <a:xfrm>
            <a:off x="13707467" y="679327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AutoShape 3">
            <a:extLst>
              <a:ext uri="{FF2B5EF4-FFF2-40B4-BE49-F238E27FC236}">
                <a16:creationId xmlns:a16="http://schemas.microsoft.com/office/drawing/2014/main" id="{FF92270D-958C-6843-8360-3ED1F2F51F5A}"/>
              </a:ext>
            </a:extLst>
          </p:cNvPr>
          <p:cNvSpPr/>
          <p:nvPr/>
        </p:nvSpPr>
        <p:spPr>
          <a:xfrm>
            <a:off x="-236652" y="9672772"/>
            <a:ext cx="7105264" cy="19050"/>
          </a:xfrm>
          <a:prstGeom prst="line">
            <a:avLst/>
          </a:prstGeom>
          <a:ln w="114300" cap="flat">
            <a:solidFill>
              <a:srgbClr val="62DA60"/>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ED3D605F-F679-2CEC-E485-7A6634ECA5CE}"/>
              </a:ext>
            </a:extLst>
          </p:cNvPr>
          <p:cNvSpPr/>
          <p:nvPr/>
        </p:nvSpPr>
        <p:spPr>
          <a:xfrm flipV="1">
            <a:off x="11419390" y="9691822"/>
            <a:ext cx="7734948" cy="9525"/>
          </a:xfrm>
          <a:prstGeom prst="line">
            <a:avLst/>
          </a:prstGeom>
          <a:ln w="114300" cap="flat">
            <a:solidFill>
              <a:srgbClr val="62DA60"/>
            </a:solidFill>
            <a:prstDash val="solid"/>
            <a:headEnd type="none" w="sm" len="sm"/>
            <a:tailEnd type="none" w="sm" len="sm"/>
          </a:ln>
        </p:spPr>
        <p:txBody>
          <a:bodyPr/>
          <a:lstStyle/>
          <a:p>
            <a:endParaRPr lang="en-US"/>
          </a:p>
        </p:txBody>
      </p:sp>
      <p:sp>
        <p:nvSpPr>
          <p:cNvPr id="2" name="TextBox 5">
            <a:extLst>
              <a:ext uri="{FF2B5EF4-FFF2-40B4-BE49-F238E27FC236}">
                <a16:creationId xmlns:a16="http://schemas.microsoft.com/office/drawing/2014/main" id="{2A3091AB-517B-C6F8-562D-5AC7C9468DFD}"/>
              </a:ext>
            </a:extLst>
          </p:cNvPr>
          <p:cNvSpPr txBox="1"/>
          <p:nvPr/>
        </p:nvSpPr>
        <p:spPr>
          <a:xfrm>
            <a:off x="690427" y="720692"/>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Follow Through</a:t>
            </a:r>
          </a:p>
        </p:txBody>
      </p:sp>
      <p:sp>
        <p:nvSpPr>
          <p:cNvPr id="3" name="Freeform 14">
            <a:extLst>
              <a:ext uri="{FF2B5EF4-FFF2-40B4-BE49-F238E27FC236}">
                <a16:creationId xmlns:a16="http://schemas.microsoft.com/office/drawing/2014/main" id="{DE143247-7344-E588-EFE5-7F8712050601}"/>
              </a:ext>
            </a:extLst>
          </p:cNvPr>
          <p:cNvSpPr/>
          <p:nvPr/>
        </p:nvSpPr>
        <p:spPr>
          <a:xfrm>
            <a:off x="-2856925" y="-24987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20" name="Audio 19">
            <a:hlinkClick r:id="" action="ppaction://media"/>
            <a:extLst>
              <a:ext uri="{FF2B5EF4-FFF2-40B4-BE49-F238E27FC236}">
                <a16:creationId xmlns:a16="http://schemas.microsoft.com/office/drawing/2014/main" id="{A0DB4736-104B-1217-B12C-42BA9CE3BC93}"/>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4" name="Group 3">
            <a:extLst>
              <a:ext uri="{FF2B5EF4-FFF2-40B4-BE49-F238E27FC236}">
                <a16:creationId xmlns:a16="http://schemas.microsoft.com/office/drawing/2014/main" id="{F359A183-0728-1E71-8CA7-D2DF1FCA2957}"/>
              </a:ext>
            </a:extLst>
          </p:cNvPr>
          <p:cNvGrpSpPr/>
          <p:nvPr/>
        </p:nvGrpSpPr>
        <p:grpSpPr>
          <a:xfrm>
            <a:off x="7008684" y="9258300"/>
            <a:ext cx="4260748" cy="593146"/>
            <a:chOff x="7013764" y="9270533"/>
            <a:chExt cx="4260748" cy="593146"/>
          </a:xfrm>
        </p:grpSpPr>
        <p:sp>
          <p:nvSpPr>
            <p:cNvPr id="5" name="Rectangle 4">
              <a:extLst>
                <a:ext uri="{FF2B5EF4-FFF2-40B4-BE49-F238E27FC236}">
                  <a16:creationId xmlns:a16="http://schemas.microsoft.com/office/drawing/2014/main" id="{5834CA00-1D86-2608-094E-10E56B29F963}"/>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CA75B869-0099-CA10-908D-33EBCE46280C}"/>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67742827-3E23-6BDC-8A28-28A3D3B100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4183651489"/>
      </p:ext>
    </p:extLst>
  </p:cSld>
  <p:clrMapOvr>
    <a:masterClrMapping/>
  </p:clrMapOvr>
  <p:transition spd="slow" advTm="387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2" end="2"/>
                                            </p:txEl>
                                          </p:spTgt>
                                        </p:tgtEl>
                                        <p:attrNameLst>
                                          <p:attrName>style.visibility</p:attrName>
                                        </p:attrNameLst>
                                      </p:cBhvr>
                                      <p:to>
                                        <p:strVal val="visible"/>
                                      </p:to>
                                    </p:set>
                                    <p:animEffect transition="in" filter="fade">
                                      <p:cBhvr>
                                        <p:cTn id="16"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0"/>
                </p:tgtEl>
              </p:cMediaNode>
            </p:audio>
          </p:childTnLst>
        </p:cTn>
      </p:par>
    </p:tnLst>
    <p:bldLst>
      <p:bldP spid="1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5002645" y="2127968"/>
            <a:ext cx="12018560" cy="2609040"/>
          </a:xfrm>
          <a:prstGeom prst="rect">
            <a:avLst/>
          </a:prstGeom>
        </p:spPr>
        <p:txBody>
          <a:bodyPr lIns="0" tIns="0" rIns="0" bIns="0" rtlCol="0" anchor="t">
            <a:spAutoFit/>
          </a:bodyPr>
          <a:lstStyle/>
          <a:p>
            <a:pPr algn="ctr">
              <a:lnSpc>
                <a:spcPts val="21265"/>
              </a:lnSpc>
            </a:pPr>
            <a:r>
              <a:rPr lang="en-US" sz="15189" dirty="0">
                <a:solidFill>
                  <a:srgbClr val="FFFFFF"/>
                </a:solidFill>
                <a:latin typeface="Alatsi"/>
                <a:ea typeface="Alatsi"/>
                <a:cs typeface="Alatsi"/>
                <a:sym typeface="Alatsi"/>
              </a:rPr>
              <a:t>THANK YOU</a:t>
            </a:r>
          </a:p>
        </p:txBody>
      </p:sp>
      <p:sp>
        <p:nvSpPr>
          <p:cNvPr id="3" name="TextBox 3"/>
          <p:cNvSpPr txBox="1"/>
          <p:nvPr/>
        </p:nvSpPr>
        <p:spPr>
          <a:xfrm>
            <a:off x="6078784" y="5179960"/>
            <a:ext cx="10669737" cy="703169"/>
          </a:xfrm>
          <a:prstGeom prst="rect">
            <a:avLst/>
          </a:prstGeom>
        </p:spPr>
        <p:txBody>
          <a:bodyPr lIns="0" tIns="0" rIns="0" bIns="0" rtlCol="0" anchor="t">
            <a:spAutoFit/>
          </a:bodyPr>
          <a:lstStyle/>
          <a:p>
            <a:pPr algn="ctr">
              <a:lnSpc>
                <a:spcPts val="5763"/>
              </a:lnSpc>
            </a:pPr>
            <a:r>
              <a:rPr lang="en-US" sz="4116">
                <a:solidFill>
                  <a:srgbClr val="FFFFFF"/>
                </a:solidFill>
                <a:latin typeface="Alatsi"/>
                <a:ea typeface="Alatsi"/>
                <a:cs typeface="Alatsi"/>
                <a:sym typeface="Alatsi"/>
              </a:rPr>
              <a:t>Created By : Sam Sandate White</a:t>
            </a:r>
          </a:p>
        </p:txBody>
      </p:sp>
      <p:grpSp>
        <p:nvGrpSpPr>
          <p:cNvPr id="5" name="Group 5"/>
          <p:cNvGrpSpPr/>
          <p:nvPr/>
        </p:nvGrpSpPr>
        <p:grpSpPr>
          <a:xfrm>
            <a:off x="-31071" y="0"/>
            <a:ext cx="4239083" cy="10287000"/>
            <a:chOff x="0" y="0"/>
            <a:chExt cx="5652111" cy="13716000"/>
          </a:xfrm>
        </p:grpSpPr>
        <p:grpSp>
          <p:nvGrpSpPr>
            <p:cNvPr id="6" name="Group 6"/>
            <p:cNvGrpSpPr/>
            <p:nvPr/>
          </p:nvGrpSpPr>
          <p:grpSpPr>
            <a:xfrm>
              <a:off x="2826056" y="0"/>
              <a:ext cx="2826056" cy="13716000"/>
              <a:chOff x="0" y="0"/>
              <a:chExt cx="558233" cy="2709333"/>
            </a:xfrm>
          </p:grpSpPr>
          <p:sp>
            <p:nvSpPr>
              <p:cNvPr id="7" name="Freeform 7"/>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7154CB"/>
              </a:solidFill>
            </p:spPr>
            <p:txBody>
              <a:bodyPr/>
              <a:lstStyle/>
              <a:p>
                <a:endParaRPr lang="en-US"/>
              </a:p>
            </p:txBody>
          </p:sp>
          <p:sp>
            <p:nvSpPr>
              <p:cNvPr id="8" name="TextBox 8"/>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413028" y="0"/>
              <a:ext cx="2826056" cy="13716000"/>
              <a:chOff x="0" y="0"/>
              <a:chExt cx="558233" cy="2709333"/>
            </a:xfrm>
          </p:grpSpPr>
          <p:sp>
            <p:nvSpPr>
              <p:cNvPr id="10" name="Freeform 10"/>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62DA60"/>
              </a:solidFill>
            </p:spPr>
            <p:txBody>
              <a:bodyPr/>
              <a:lstStyle/>
              <a:p>
                <a:endParaRPr lang="en-US"/>
              </a:p>
            </p:txBody>
          </p:sp>
          <p:sp>
            <p:nvSpPr>
              <p:cNvPr id="11" name="TextBox 11"/>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0" y="0"/>
              <a:ext cx="2826056" cy="13716000"/>
              <a:chOff x="0" y="0"/>
              <a:chExt cx="558233" cy="2709333"/>
            </a:xfrm>
          </p:grpSpPr>
          <p:sp>
            <p:nvSpPr>
              <p:cNvPr id="13" name="Freeform 13"/>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FFFFFF"/>
              </a:solidFill>
            </p:spPr>
            <p:txBody>
              <a:bodyPr/>
              <a:lstStyle/>
              <a:p>
                <a:endParaRPr lang="en-US"/>
              </a:p>
            </p:txBody>
          </p:sp>
          <p:sp>
            <p:nvSpPr>
              <p:cNvPr id="14" name="TextBox 14"/>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sp>
        <p:nvSpPr>
          <p:cNvPr id="15" name="Freeform 15"/>
          <p:cNvSpPr/>
          <p:nvPr/>
        </p:nvSpPr>
        <p:spPr>
          <a:xfrm>
            <a:off x="6711125" y="8610938"/>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a:off x="11413653" y="-573693"/>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5432233" y="5153397"/>
            <a:ext cx="2119451" cy="1924762"/>
          </a:xfrm>
          <a:custGeom>
            <a:avLst/>
            <a:gdLst/>
            <a:ahLst/>
            <a:cxnLst/>
            <a:rect l="l" t="t" r="r" b="b"/>
            <a:pathLst>
              <a:path w="2119451" h="1924762">
                <a:moveTo>
                  <a:pt x="0" y="0"/>
                </a:moveTo>
                <a:lnTo>
                  <a:pt x="2119451" y="0"/>
                </a:lnTo>
                <a:lnTo>
                  <a:pt x="2119451" y="1924762"/>
                </a:lnTo>
                <a:lnTo>
                  <a:pt x="0" y="1924762"/>
                </a:lnTo>
                <a:lnTo>
                  <a:pt x="0" y="0"/>
                </a:lnTo>
                <a:close/>
              </a:path>
            </a:pathLst>
          </a:custGeom>
          <a:blipFill>
            <a:blip r:embed="rId8"/>
            <a:stretch>
              <a:fillRect/>
            </a:stretch>
          </a:blipFill>
        </p:spPr>
        <p:txBody>
          <a:bodyPr/>
          <a:lstStyle/>
          <a:p>
            <a:endParaRPr lang="en-US"/>
          </a:p>
        </p:txBody>
      </p:sp>
      <p:sp>
        <p:nvSpPr>
          <p:cNvPr id="18" name="Freeform 18"/>
          <p:cNvSpPr/>
          <p:nvPr/>
        </p:nvSpPr>
        <p:spPr>
          <a:xfrm>
            <a:off x="4539019" y="5153397"/>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21" name="Audio 20">
            <a:hlinkClick r:id="" action="ppaction://media"/>
            <a:extLst>
              <a:ext uri="{FF2B5EF4-FFF2-40B4-BE49-F238E27FC236}">
                <a16:creationId xmlns:a16="http://schemas.microsoft.com/office/drawing/2014/main" id="{7427D67D-30B8-58BF-9C0D-FBF5948CA54A}"/>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66613" t="-266613" r="-266613" b="-266613"/>
          <a:stretch>
            <a:fillRect/>
          </a:stretch>
        </p:blipFill>
        <p:spPr>
          <a:xfrm>
            <a:off x="15078456" y="7077456"/>
            <a:ext cx="3086100" cy="3086100"/>
          </a:xfrm>
          <a:prstGeom prst="ellipse">
            <a:avLst/>
          </a:prstGeom>
        </p:spPr>
      </p:pic>
      <p:grpSp>
        <p:nvGrpSpPr>
          <p:cNvPr id="24" name="Group 23">
            <a:extLst>
              <a:ext uri="{FF2B5EF4-FFF2-40B4-BE49-F238E27FC236}">
                <a16:creationId xmlns:a16="http://schemas.microsoft.com/office/drawing/2014/main" id="{A682A4C4-F74C-CC51-3FC8-5ED9DFBE8231}"/>
              </a:ext>
            </a:extLst>
          </p:cNvPr>
          <p:cNvGrpSpPr/>
          <p:nvPr/>
        </p:nvGrpSpPr>
        <p:grpSpPr>
          <a:xfrm>
            <a:off x="8015725" y="6029508"/>
            <a:ext cx="7055528" cy="593146"/>
            <a:chOff x="7013764" y="9270533"/>
            <a:chExt cx="7055528" cy="593146"/>
          </a:xfrm>
        </p:grpSpPr>
        <p:sp>
          <p:nvSpPr>
            <p:cNvPr id="25" name="Rectangle 24">
              <a:extLst>
                <a:ext uri="{FF2B5EF4-FFF2-40B4-BE49-F238E27FC236}">
                  <a16:creationId xmlns:a16="http://schemas.microsoft.com/office/drawing/2014/main" id="{E6656667-1729-4AD1-5199-026FB16683F4}"/>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17">
              <a:extLst>
                <a:ext uri="{FF2B5EF4-FFF2-40B4-BE49-F238E27FC236}">
                  <a16:creationId xmlns:a16="http://schemas.microsoft.com/office/drawing/2014/main" id="{905738E9-D618-08FC-D300-2F3C1DB95006}"/>
                </a:ext>
              </a:extLst>
            </p:cNvPr>
            <p:cNvSpPr txBox="1"/>
            <p:nvPr/>
          </p:nvSpPr>
          <p:spPr>
            <a:xfrm>
              <a:off x="7321745" y="9321846"/>
              <a:ext cx="6747547" cy="530915"/>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7" name="Graphic 26" descr="Badge Copyright with solid fill">
              <a:extLst>
                <a:ext uri="{FF2B5EF4-FFF2-40B4-BE49-F238E27FC236}">
                  <a16:creationId xmlns:a16="http://schemas.microsoft.com/office/drawing/2014/main" id="{A060D660-E459-C7C5-9917-644F1FAEE37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6047" y="9283746"/>
              <a:ext cx="338389" cy="338391"/>
            </a:xfrm>
            <a:prstGeom prst="rect">
              <a:avLst/>
            </a:prstGeom>
          </p:spPr>
        </p:pic>
      </p:grpSp>
    </p:spTree>
    <p:custDataLst>
      <p:tags r:id="rId1"/>
    </p:custDataLst>
  </p:cSld>
  <p:clrMapOvr>
    <a:masterClrMapping/>
  </p:clrMapOvr>
  <p:transition spd="slow" advTm="3598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1"/>
                </p:tgtEl>
              </p:cMediaNode>
            </p:audio>
          </p:childTnLst>
        </p:cTn>
      </p:par>
    </p:tnLst>
    <p:bldLst>
      <p:bldP spid="2" grpId="0"/>
      <p:bldP spid="3" grpId="0"/>
      <p:bldP spid="17" grpId="0" animBg="1"/>
      <p:bldP spid="1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6|3.7"/>
</p:tagLst>
</file>

<file path=ppt/tags/tag2.xml><?xml version="1.0" encoding="utf-8"?>
<p:tagLst xmlns:a="http://schemas.openxmlformats.org/drawingml/2006/main" xmlns:r="http://schemas.openxmlformats.org/officeDocument/2006/relationships" xmlns:p="http://schemas.openxmlformats.org/presentationml/2006/main">
  <p:tag name="TIMING" val="|1.2|2.7"/>
</p:tagLst>
</file>

<file path=ppt/tags/tag3.xml><?xml version="1.0" encoding="utf-8"?>
<p:tagLst xmlns:a="http://schemas.openxmlformats.org/drawingml/2006/main" xmlns:r="http://schemas.openxmlformats.org/officeDocument/2006/relationships" xmlns:p="http://schemas.openxmlformats.org/presentationml/2006/main">
  <p:tag name="TIMING" val="|1.4|10.6|3.3|4.2"/>
</p:tagLst>
</file>

<file path=ppt/tags/tag4.xml><?xml version="1.0" encoding="utf-8"?>
<p:tagLst xmlns:a="http://schemas.openxmlformats.org/drawingml/2006/main" xmlns:r="http://schemas.openxmlformats.org/officeDocument/2006/relationships" xmlns:p="http://schemas.openxmlformats.org/presentationml/2006/main">
  <p:tag name="TIMING" val="|1.6|2.1|1.3|4|2.2|4|3.2|1.9|17.3|4.7|4.4|2.3|2.6|1.8"/>
</p:tagLst>
</file>

<file path=ppt/tags/tag5.xml><?xml version="1.0" encoding="utf-8"?>
<p:tagLst xmlns:a="http://schemas.openxmlformats.org/drawingml/2006/main" xmlns:r="http://schemas.openxmlformats.org/officeDocument/2006/relationships" xmlns:p="http://schemas.openxmlformats.org/presentationml/2006/main">
  <p:tag name="TIMING" val="|1"/>
</p:tagLst>
</file>

<file path=ppt/tags/tag6.xml><?xml version="1.0" encoding="utf-8"?>
<p:tagLst xmlns:a="http://schemas.openxmlformats.org/drawingml/2006/main" xmlns:r="http://schemas.openxmlformats.org/officeDocument/2006/relationships" xmlns:p="http://schemas.openxmlformats.org/presentationml/2006/main">
  <p:tag name="TIMING" val="|1.7|18.6|34.7|79.7|11.6"/>
</p:tagLst>
</file>

<file path=ppt/tags/tag7.xml><?xml version="1.0" encoding="utf-8"?>
<p:tagLst xmlns:a="http://schemas.openxmlformats.org/drawingml/2006/main" xmlns:r="http://schemas.openxmlformats.org/officeDocument/2006/relationships" xmlns:p="http://schemas.openxmlformats.org/presentationml/2006/main">
  <p:tag name="TIMING" val="|1.5|25|6|4.3"/>
</p:tagLst>
</file>

<file path=ppt/tags/tag8.xml><?xml version="1.0" encoding="utf-8"?>
<p:tagLst xmlns:a="http://schemas.openxmlformats.org/drawingml/2006/main" xmlns:r="http://schemas.openxmlformats.org/officeDocument/2006/relationships" xmlns:p="http://schemas.openxmlformats.org/presentationml/2006/main">
  <p:tag name="TIMING" val="|0.7|5.1|7.6|56"/>
</p:tagLst>
</file>

<file path=ppt/tags/tag9.xml><?xml version="1.0" encoding="utf-8"?>
<p:tagLst xmlns:a="http://schemas.openxmlformats.org/drawingml/2006/main" xmlns:r="http://schemas.openxmlformats.org/officeDocument/2006/relationships" xmlns:p="http://schemas.openxmlformats.org/presentationml/2006/main">
  <p:tag name="TIMING" val="|30.2|4.3|9.4|8.7|13.3|3.9|7.6|9.8"/>
</p:tagLst>
</file>

<file path=ppt/tags/tag10.xml><?xml version="1.0" encoding="utf-8"?>
<p:tagLst xmlns:a="http://schemas.openxmlformats.org/drawingml/2006/main" xmlns:r="http://schemas.openxmlformats.org/officeDocument/2006/relationships" xmlns:p="http://schemas.openxmlformats.org/presentationml/2006/main">
  <p:tag name="TIMING" val="|0.6"/>
</p:tagLst>
</file>

<file path=ppt/tags/tag11.xml><?xml version="1.0" encoding="utf-8"?>
<p:tagLst xmlns:a="http://schemas.openxmlformats.org/drawingml/2006/main" xmlns:r="http://schemas.openxmlformats.org/officeDocument/2006/relationships" xmlns:p="http://schemas.openxmlformats.org/presentationml/2006/main">
  <p:tag name="TIMING" val="|1.9|17.4|14.1"/>
</p:tagLst>
</file>

<file path=ppt/tags/tag12.xml><?xml version="1.0" encoding="utf-8"?>
<p:tagLst xmlns:a="http://schemas.openxmlformats.org/drawingml/2006/main" xmlns:r="http://schemas.openxmlformats.org/officeDocument/2006/relationships" xmlns:p="http://schemas.openxmlformats.org/presentationml/2006/main">
  <p:tag name="TIMING" val="|8.2|8.3|9.4"/>
</p:tagLst>
</file>

<file path=ppt/tags/tag13.xml><?xml version="1.0" encoding="utf-8"?>
<p:tagLst xmlns:a="http://schemas.openxmlformats.org/drawingml/2006/main" xmlns:r="http://schemas.openxmlformats.org/officeDocument/2006/relationships" xmlns:p="http://schemas.openxmlformats.org/presentationml/2006/main">
  <p:tag name="TIMING" val="|5.5|14.9|31.9|20.7"/>
</p:tagLst>
</file>

<file path=ppt/tags/tag14.xml><?xml version="1.0" encoding="utf-8"?>
<p:tagLst xmlns:a="http://schemas.openxmlformats.org/drawingml/2006/main" xmlns:r="http://schemas.openxmlformats.org/officeDocument/2006/relationships" xmlns:p="http://schemas.openxmlformats.org/presentationml/2006/main">
  <p:tag name="TIMING" val="|10|42.5"/>
</p:tagLst>
</file>

<file path=ppt/tags/tag15.xml><?xml version="1.0" encoding="utf-8"?>
<p:tagLst xmlns:a="http://schemas.openxmlformats.org/drawingml/2006/main" xmlns:r="http://schemas.openxmlformats.org/officeDocument/2006/relationships" xmlns:p="http://schemas.openxmlformats.org/presentationml/2006/main">
  <p:tag name="TIMING" val="|13.7|1.1|11.4|6|1.9|1.2|1.1|0.8|0.8|2.7|5.3|2|3.5|1.8|16.3"/>
</p:tagLst>
</file>

<file path=ppt/tags/tag16.xml><?xml version="1.0" encoding="utf-8"?>
<p:tagLst xmlns:a="http://schemas.openxmlformats.org/drawingml/2006/main" xmlns:r="http://schemas.openxmlformats.org/officeDocument/2006/relationships" xmlns:p="http://schemas.openxmlformats.org/presentationml/2006/main">
  <p:tag name="TIMING" val="|4.9|4|6.3"/>
</p:tagLst>
</file>

<file path=ppt/tags/tag17.xml><?xml version="1.0" encoding="utf-8"?>
<p:tagLst xmlns:a="http://schemas.openxmlformats.org/drawingml/2006/main" xmlns:r="http://schemas.openxmlformats.org/officeDocument/2006/relationships" xmlns:p="http://schemas.openxmlformats.org/presentationml/2006/main">
  <p:tag name="TIMING" val="|2.2|5.1|6.4"/>
</p:tagLst>
</file>

<file path=ppt/tags/tag18.xml><?xml version="1.0" encoding="utf-8"?>
<p:tagLst xmlns:a="http://schemas.openxmlformats.org/drawingml/2006/main" xmlns:r="http://schemas.openxmlformats.org/officeDocument/2006/relationships" xmlns:p="http://schemas.openxmlformats.org/presentationml/2006/main">
  <p:tag name="TIMING" val="|20.5|32.4|22.6|17.7"/>
</p:tagLst>
</file>

<file path=ppt/tags/tag19.xml><?xml version="1.0" encoding="utf-8"?>
<p:tagLst xmlns:a="http://schemas.openxmlformats.org/drawingml/2006/main" xmlns:r="http://schemas.openxmlformats.org/officeDocument/2006/relationships" xmlns:p="http://schemas.openxmlformats.org/presentationml/2006/main">
  <p:tag name="TIMING" val="|10.5|27.9|26.6|23.9"/>
</p:tagLst>
</file>

<file path=ppt/tags/tag20.xml><?xml version="1.0" encoding="utf-8"?>
<p:tagLst xmlns:a="http://schemas.openxmlformats.org/drawingml/2006/main" xmlns:r="http://schemas.openxmlformats.org/officeDocument/2006/relationships" xmlns:p="http://schemas.openxmlformats.org/presentationml/2006/main">
  <p:tag name="TIMING" val="|5.6|23.9|26.5|24.7"/>
</p:tagLst>
</file>

<file path=ppt/tags/tag21.xml><?xml version="1.0" encoding="utf-8"?>
<p:tagLst xmlns:a="http://schemas.openxmlformats.org/drawingml/2006/main" xmlns:r="http://schemas.openxmlformats.org/officeDocument/2006/relationships" xmlns:p="http://schemas.openxmlformats.org/presentationml/2006/main">
  <p:tag name="TIMING" val="|0.7"/>
</p:tagLst>
</file>

<file path=ppt/tags/tag22.xml><?xml version="1.0" encoding="utf-8"?>
<p:tagLst xmlns:a="http://schemas.openxmlformats.org/drawingml/2006/main" xmlns:r="http://schemas.openxmlformats.org/officeDocument/2006/relationships" xmlns:p="http://schemas.openxmlformats.org/presentationml/2006/main">
  <p:tag name="TIMING" val="|4.2|57.5|40.4|6.2|8.4"/>
</p:tagLst>
</file>

<file path=ppt/tags/tag23.xml><?xml version="1.0" encoding="utf-8"?>
<p:tagLst xmlns:a="http://schemas.openxmlformats.org/drawingml/2006/main" xmlns:r="http://schemas.openxmlformats.org/officeDocument/2006/relationships" xmlns:p="http://schemas.openxmlformats.org/presentationml/2006/main">
  <p:tag name="TIMING" val="|1.4|5.9|12.2"/>
</p:tagLst>
</file>

<file path=ppt/tags/tag24.xml><?xml version="1.0" encoding="utf-8"?>
<p:tagLst xmlns:a="http://schemas.openxmlformats.org/drawingml/2006/main" xmlns:r="http://schemas.openxmlformats.org/officeDocument/2006/relationships" xmlns:p="http://schemas.openxmlformats.org/presentationml/2006/main">
  <p:tag name="TIMING" val="|2.6|24.2|20.6|74.9"/>
</p:tagLst>
</file>

<file path=ppt/tags/tag25.xml><?xml version="1.0" encoding="utf-8"?>
<p:tagLst xmlns:a="http://schemas.openxmlformats.org/drawingml/2006/main" xmlns:r="http://schemas.openxmlformats.org/officeDocument/2006/relationships" xmlns:p="http://schemas.openxmlformats.org/presentationml/2006/main">
  <p:tag name="TIMING" val="|7.3|4|26.5|1.3"/>
</p:tagLst>
</file>

<file path=ppt/tags/tag26.xml><?xml version="1.0" encoding="utf-8"?>
<p:tagLst xmlns:a="http://schemas.openxmlformats.org/drawingml/2006/main" xmlns:r="http://schemas.openxmlformats.org/officeDocument/2006/relationships" xmlns:p="http://schemas.openxmlformats.org/presentationml/2006/main">
  <p:tag name="TIMING" val="|2.7|4.1|3.8"/>
</p:tagLst>
</file>

<file path=ppt/tags/tag27.xml><?xml version="1.0" encoding="utf-8"?>
<p:tagLst xmlns:a="http://schemas.openxmlformats.org/drawingml/2006/main" xmlns:r="http://schemas.openxmlformats.org/officeDocument/2006/relationships" xmlns:p="http://schemas.openxmlformats.org/presentationml/2006/main">
  <p:tag name="TIMING" val="|3|16.7"/>
</p:tagLst>
</file>

<file path=ppt/tags/tag28.xml><?xml version="1.0" encoding="utf-8"?>
<p:tagLst xmlns:a="http://schemas.openxmlformats.org/drawingml/2006/main" xmlns:r="http://schemas.openxmlformats.org/officeDocument/2006/relationships" xmlns:p="http://schemas.openxmlformats.org/presentationml/2006/main">
  <p:tag name="TIMING" val="|0.7|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11907</TotalTime>
  <Words>3466</Words>
  <Application>Microsoft Office PowerPoint</Application>
  <PresentationFormat>Custom</PresentationFormat>
  <Paragraphs>470</Paragraphs>
  <Slides>28</Slides>
  <Notes>28</Notes>
  <HiddenSlides>0</HiddenSlides>
  <MMClips>28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Alatsi</vt:lpstr>
      <vt:lpstr>Arial</vt:lpstr>
      <vt:lpstr>space grotesk</vt:lpstr>
      <vt:lpstr>Calibri</vt:lpstr>
      <vt:lpstr>Open Sans 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Meltdown Plans</dc:title>
  <dc:creator>Samantha Sandate White</dc:creator>
  <cp:lastModifiedBy>Samantha Sandate White</cp:lastModifiedBy>
  <cp:revision>41</cp:revision>
  <cp:lastPrinted>2025-02-23T19:52:20Z</cp:lastPrinted>
  <dcterms:created xsi:type="dcterms:W3CDTF">2006-08-16T00:00:00Z</dcterms:created>
  <dcterms:modified xsi:type="dcterms:W3CDTF">2025-10-31T17:36:05Z</dcterms:modified>
  <dc:identifier>DAGWRrXDnRw</dc:identifier>
</cp:coreProperties>
</file>